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0" r:id="rId4"/>
    <p:sldId id="263" r:id="rId5"/>
    <p:sldId id="259" r:id="rId6"/>
    <p:sldId id="266" r:id="rId7"/>
    <p:sldId id="267" r:id="rId8"/>
    <p:sldId id="265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CC00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2" descr="https://pp.vk.me/c622016/v622016136/1c30b/L_7X2pGrsGA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4" descr="https://pp.vk.me/c622016/v622016136/1c30b/L_7X2pGrsGA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" name="AutoShape 6" descr="https://pp.vk.me/c622016/v622016136/1c30b/L_7X2pGrsGA.jpg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1" name="Picture 7" descr="C:\Users\маша\Desktop\L_7X2pGrsG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7937"/>
            <a:ext cx="9144000" cy="6850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5971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3114" y="64386"/>
            <a:ext cx="9164688" cy="923330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pPr algn="ctr"/>
            <a:r>
              <a:rPr lang="ru-RU" sz="5400" b="1" dirty="0" smtClean="0">
                <a:solidFill>
                  <a:srgbClr val="CC0000"/>
                </a:solidFill>
              </a:rPr>
              <a:t>Музыкальная лаборатория</a:t>
            </a:r>
            <a:endParaRPr lang="ru-RU" sz="5400" b="1" dirty="0">
              <a:solidFill>
                <a:srgbClr val="CC0000"/>
              </a:solidFill>
            </a:endParaRPr>
          </a:p>
        </p:txBody>
      </p:sp>
      <p:pic>
        <p:nvPicPr>
          <p:cNvPr id="2050" name="Picture 2" descr="Оформление детского сада * Просмотр темы - Таблички на кабинеты в детском саду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339" r="-577" b="5335"/>
          <a:stretch/>
        </p:blipFill>
        <p:spPr bwMode="auto">
          <a:xfrm>
            <a:off x="1129472" y="4581128"/>
            <a:ext cx="6991971" cy="206997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Gallery For Smart Clip Art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924"/>
          <a:stretch/>
        </p:blipFill>
        <p:spPr bwMode="auto">
          <a:xfrm>
            <a:off x="466758" y="1018455"/>
            <a:ext cx="3152506" cy="314713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Ноты - Ольга Васильевна Смирнова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1046" y="835048"/>
            <a:ext cx="4874798" cy="38369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7614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Облако 13"/>
          <p:cNvSpPr/>
          <p:nvPr/>
        </p:nvSpPr>
        <p:spPr>
          <a:xfrm>
            <a:off x="1979712" y="3140968"/>
            <a:ext cx="5113637" cy="2376264"/>
          </a:xfrm>
          <a:prstGeom prst="cloud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К. ДЕБЮССИ</a:t>
            </a:r>
          </a:p>
          <a:p>
            <a:pPr algn="ctr"/>
            <a:r>
              <a:rPr lang="ru-RU" sz="3200" dirty="0" smtClean="0"/>
              <a:t>«ЛУННЫЙ СВЕТ»</a:t>
            </a:r>
            <a:endParaRPr lang="ru-RU" sz="3200" dirty="0"/>
          </a:p>
        </p:txBody>
      </p:sp>
      <p:pic>
        <p:nvPicPr>
          <p:cNvPr id="15" name="Рисунок 14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53" t="8000" r="9176" b="10588"/>
          <a:stretch/>
        </p:blipFill>
        <p:spPr bwMode="auto">
          <a:xfrm>
            <a:off x="3923929" y="5327073"/>
            <a:ext cx="1440159" cy="151216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8" name="Облако 7"/>
          <p:cNvSpPr/>
          <p:nvPr/>
        </p:nvSpPr>
        <p:spPr>
          <a:xfrm>
            <a:off x="0" y="456293"/>
            <a:ext cx="4788024" cy="2376264"/>
          </a:xfrm>
          <a:prstGeom prst="cloud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П.И.ЧАЙКОВСКИЙ</a:t>
            </a:r>
          </a:p>
          <a:p>
            <a:pPr algn="ctr"/>
            <a:r>
              <a:rPr lang="ru-RU" sz="2400" dirty="0" smtClean="0"/>
              <a:t>«ОСЕННЯЯ ПЕСНЯ»</a:t>
            </a:r>
            <a:endParaRPr lang="ru-RU" sz="2400" dirty="0"/>
          </a:p>
        </p:txBody>
      </p:sp>
      <p:pic>
        <p:nvPicPr>
          <p:cNvPr id="1036" name="Picture 12" descr="Animated Gif Smiley Emoticon - Viewing Gallery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71" t="10659" r="9005" b="11347"/>
          <a:stretch/>
        </p:blipFill>
        <p:spPr bwMode="auto">
          <a:xfrm>
            <a:off x="179512" y="2031053"/>
            <a:ext cx="1714667" cy="1692309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Облако 3"/>
          <p:cNvSpPr/>
          <p:nvPr/>
        </p:nvSpPr>
        <p:spPr>
          <a:xfrm>
            <a:off x="4501061" y="379837"/>
            <a:ext cx="4464496" cy="2376264"/>
          </a:xfrm>
          <a:prstGeom prst="cloud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А. ВИВАЛЬДИ </a:t>
            </a:r>
          </a:p>
          <a:p>
            <a:pPr algn="ctr"/>
            <a:r>
              <a:rPr lang="ru-RU" sz="3200" dirty="0" smtClean="0"/>
              <a:t>«ВЕСНА»</a:t>
            </a:r>
            <a:endParaRPr lang="ru-RU" sz="3200" dirty="0"/>
          </a:p>
        </p:txBody>
      </p:sp>
      <p:pic>
        <p:nvPicPr>
          <p:cNvPr id="1026" name="Picture 2" descr="Shocked Face Emotico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7065" y="1773885"/>
            <a:ext cx="1655115" cy="1655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0526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358" y="1052736"/>
            <a:ext cx="8352928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/>
              <a:t>ЖУРНАЛ ЭКСПЕРИМЕНТАЛЬНОЙ </a:t>
            </a:r>
            <a:r>
              <a:rPr lang="ru-RU" sz="2400" b="1" dirty="0" smtClean="0"/>
              <a:t>РАБОТЫ</a:t>
            </a:r>
          </a:p>
          <a:p>
            <a:pPr algn="ctr"/>
            <a:endParaRPr lang="ru-RU" sz="2400" b="1" dirty="0"/>
          </a:p>
          <a:p>
            <a:endParaRPr lang="ru-RU" dirty="0"/>
          </a:p>
          <a:p>
            <a:r>
              <a:rPr lang="ru-RU" sz="2800" dirty="0"/>
              <a:t>Фамилия, и</a:t>
            </a:r>
            <a:r>
              <a:rPr lang="ru-RU" sz="2800" dirty="0" smtClean="0"/>
              <a:t>мя:_____________________________</a:t>
            </a:r>
          </a:p>
          <a:p>
            <a:endParaRPr lang="ru-RU" sz="2800" dirty="0"/>
          </a:p>
          <a:p>
            <a:r>
              <a:rPr lang="ru-RU" sz="2800" dirty="0"/>
              <a:t>Место: музыкальная </a:t>
            </a:r>
            <a:r>
              <a:rPr lang="ru-RU" sz="2800" dirty="0" smtClean="0"/>
              <a:t>лаборатория</a:t>
            </a:r>
          </a:p>
          <a:p>
            <a:endParaRPr lang="ru-RU" sz="2800" dirty="0"/>
          </a:p>
          <a:p>
            <a:r>
              <a:rPr lang="ru-RU" sz="2800" dirty="0" smtClean="0"/>
              <a:t>Дата</a:t>
            </a:r>
            <a:r>
              <a:rPr lang="ru-RU" sz="2800" dirty="0" smtClean="0"/>
              <a:t>:</a:t>
            </a:r>
            <a:endParaRPr lang="ru-RU" sz="2800" dirty="0" smtClean="0"/>
          </a:p>
          <a:p>
            <a:endParaRPr lang="ru-RU" sz="2800" dirty="0"/>
          </a:p>
          <a:p>
            <a:r>
              <a:rPr lang="ru-RU" sz="2800" dirty="0"/>
              <a:t>Тема исследования:  МУЗЫКАЛЬНАЯ  РЕЧЬ</a:t>
            </a:r>
          </a:p>
        </p:txBody>
      </p:sp>
    </p:spTree>
    <p:extLst>
      <p:ext uri="{BB962C8B-B14F-4D97-AF65-F5344CB8AC3E}">
        <p14:creationId xmlns:p14="http://schemas.microsoft.com/office/powerpoint/2010/main" val="2662984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Материалы за 04.02.2013 &quot; Электронный журнал. Советы родителям, игры для мальчиков и девочек, игрушки, отдых и путешествия, кул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706" y="296238"/>
            <a:ext cx="4298624" cy="288007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Summer-breath - Эфир - страница 109395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296238"/>
            <a:ext cx="3960440" cy="298172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Speaking Club &quot;The smartest&quot; for kids! Новости от Oxford English Academy Дети Партнеры и скидки Клуб Владмамы - максимальные ски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706" y="3454719"/>
            <a:ext cx="4464496" cy="307537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MEGAN-MAGIC.RU Магия MEGAN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3488506"/>
            <a:ext cx="4021164" cy="301587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439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1412776"/>
            <a:ext cx="33123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УСТНАЯ  РЕЧЬ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7729" y="4365104"/>
            <a:ext cx="33123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</a:rPr>
              <a:t>МУЗЫКАЛЬНАЯ РЕЧЬ</a:t>
            </a:r>
            <a:endParaRPr lang="ru-RU" sz="3200" b="1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27775" y="216657"/>
            <a:ext cx="30243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ТЕКСТ</a:t>
            </a:r>
            <a:endParaRPr lang="ru-RU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5027775" y="1043444"/>
            <a:ext cx="30243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МУЗЫКАЛЬНОЕ ПРОИЗВЕДЕНИЕ</a:t>
            </a:r>
            <a:endParaRPr lang="ru-RU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5142059" y="2173956"/>
            <a:ext cx="30243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ПРЕДЛОЖЕНИЕ</a:t>
            </a:r>
            <a:endParaRPr lang="ru-RU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5142059" y="2951946"/>
            <a:ext cx="30243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МУЗЫКАЛЬНЫЕ ПРЕДЛОЖЕНИЯ</a:t>
            </a:r>
            <a:endParaRPr lang="ru-RU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5233651" y="4812939"/>
            <a:ext cx="30243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СЛОВА</a:t>
            </a:r>
            <a:endParaRPr lang="ru-RU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5268328" y="5589240"/>
            <a:ext cx="30243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МУЗЫКАЛЬНЫЕ СЛОВА</a:t>
            </a:r>
            <a:endParaRPr lang="ru-RU" sz="2800" dirty="0"/>
          </a:p>
        </p:txBody>
      </p:sp>
      <p:cxnSp>
        <p:nvCxnSpPr>
          <p:cNvPr id="12" name="Прямая со стрелкой 11"/>
          <p:cNvCxnSpPr/>
          <p:nvPr/>
        </p:nvCxnSpPr>
        <p:spPr>
          <a:xfrm flipV="1">
            <a:off x="3779912" y="580037"/>
            <a:ext cx="1966802" cy="94046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flipV="1">
            <a:off x="3874506" y="1705164"/>
            <a:ext cx="1479033" cy="2659941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5353539" y="4103494"/>
            <a:ext cx="27845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МЕЛОДИЯ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801938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1412776"/>
            <a:ext cx="33123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УСТНАЯ  РЕЧЬ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7729" y="4365104"/>
            <a:ext cx="33123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</a:rPr>
              <a:t>МУЗЫКАЛЬНАЯ РЕЧЬ</a:t>
            </a:r>
            <a:endParaRPr lang="ru-RU" sz="3200" b="1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04048" y="404664"/>
            <a:ext cx="30243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ТЕКСТ</a:t>
            </a:r>
            <a:endParaRPr lang="ru-RU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5004048" y="1020042"/>
            <a:ext cx="30243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МУЗЫКАЛЬНОЕ ПРОИЗВЕДЕНИЕ</a:t>
            </a:r>
            <a:endParaRPr lang="ru-RU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5117870" y="2190174"/>
            <a:ext cx="30243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ПРЕДЛОЖЕНИЕ</a:t>
            </a:r>
            <a:endParaRPr lang="ru-RU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5176905" y="2951946"/>
            <a:ext cx="30243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МУЗЫКАЛЬНЫЕ ПРЕДЛОЖЕНИЯ</a:t>
            </a:r>
            <a:endParaRPr lang="ru-RU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5346251" y="4903713"/>
            <a:ext cx="30243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СЛОВА</a:t>
            </a:r>
            <a:endParaRPr lang="ru-RU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5274787" y="5442322"/>
            <a:ext cx="30243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МУЗЫКАЛЬНЫЕ СЛОВА</a:t>
            </a:r>
            <a:endParaRPr lang="ru-RU" sz="2800" dirty="0"/>
          </a:p>
        </p:txBody>
      </p:sp>
      <p:cxnSp>
        <p:nvCxnSpPr>
          <p:cNvPr id="12" name="Прямая со стрелкой 11"/>
          <p:cNvCxnSpPr/>
          <p:nvPr/>
        </p:nvCxnSpPr>
        <p:spPr>
          <a:xfrm flipV="1">
            <a:off x="3707904" y="764704"/>
            <a:ext cx="2016224" cy="94046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flipV="1">
            <a:off x="3874506" y="2074495"/>
            <a:ext cx="1267553" cy="229060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flipV="1">
            <a:off x="3851920" y="3762037"/>
            <a:ext cx="1580015" cy="78163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5364088" y="4152854"/>
            <a:ext cx="26837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МЕЛОДИЯ</a:t>
            </a:r>
            <a:endParaRPr lang="ru-RU" sz="2800" dirty="0"/>
          </a:p>
        </p:txBody>
      </p:sp>
      <p:cxnSp>
        <p:nvCxnSpPr>
          <p:cNvPr id="17" name="Прямая со стрелкой 16"/>
          <p:cNvCxnSpPr/>
          <p:nvPr/>
        </p:nvCxnSpPr>
        <p:spPr>
          <a:xfrm flipV="1">
            <a:off x="3874506" y="4414464"/>
            <a:ext cx="2137654" cy="26161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3707904" y="1705164"/>
            <a:ext cx="1638347" cy="74662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>
            <a:off x="3707904" y="1705164"/>
            <a:ext cx="2592288" cy="346015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>
            <a:off x="3874506" y="4797152"/>
            <a:ext cx="1705606" cy="93610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7199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9532" y="252746"/>
            <a:ext cx="8424936" cy="63525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20000"/>
              </a:lnSpc>
              <a:buAutoNum type="arabicPeriod"/>
            </a:pPr>
            <a:r>
              <a:rPr lang="ru-RU" sz="3600" dirty="0" smtClean="0"/>
              <a:t>В НАЧАЛЕ УРОКА Я НЕ ЗНАЛ(А)…</a:t>
            </a:r>
          </a:p>
          <a:p>
            <a:pPr marL="342900" indent="-342900">
              <a:lnSpc>
                <a:spcPct val="120000"/>
              </a:lnSpc>
              <a:buAutoNum type="arabicPeriod"/>
            </a:pPr>
            <a:endParaRPr lang="ru-RU" sz="3600" dirty="0" smtClean="0"/>
          </a:p>
          <a:p>
            <a:pPr>
              <a:lnSpc>
                <a:spcPct val="120000"/>
              </a:lnSpc>
            </a:pPr>
            <a:r>
              <a:rPr lang="ru-RU" sz="3600" dirty="0" smtClean="0"/>
              <a:t>2. НА СЛЕДУЮЩИХ УРОКАХ Я СМОГУ ПРИМЕНИТЬ ЗНАНИЯ О …</a:t>
            </a:r>
          </a:p>
          <a:p>
            <a:pPr>
              <a:lnSpc>
                <a:spcPct val="120000"/>
              </a:lnSpc>
            </a:pPr>
            <a:endParaRPr lang="ru-RU" sz="3600" dirty="0" smtClean="0"/>
          </a:p>
          <a:p>
            <a:pPr>
              <a:lnSpc>
                <a:spcPct val="120000"/>
              </a:lnSpc>
            </a:pPr>
            <a:r>
              <a:rPr lang="ru-RU" sz="3600" dirty="0" smtClean="0"/>
              <a:t>3. У МЕНЯ  ….  НАСТРОЕНИЕ,                Я ДОВОЛЕН (ЛЬНА) СВОИМИ ДОСТИЖЕНИЯМИ. СЕГОДНЯ Я ПОРАДУЮ СВОИХ РОДИТЕЛЕЙ.</a:t>
            </a:r>
          </a:p>
          <a:p>
            <a:pPr marL="342900" indent="-342900"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0956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575</TotalTime>
  <Words>105</Words>
  <Application>Microsoft Office PowerPoint</Application>
  <PresentationFormat>Экран (4:3)</PresentationFormat>
  <Paragraphs>40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маша</dc:creator>
  <cp:lastModifiedBy>Надежда Гомалеева</cp:lastModifiedBy>
  <cp:revision>25</cp:revision>
  <dcterms:created xsi:type="dcterms:W3CDTF">2015-02-07T20:20:53Z</dcterms:created>
  <dcterms:modified xsi:type="dcterms:W3CDTF">2016-01-29T08:26:47Z</dcterms:modified>
</cp:coreProperties>
</file>