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75" r:id="rId10"/>
    <p:sldId id="264" r:id="rId11"/>
    <p:sldId id="265" r:id="rId12"/>
    <p:sldId id="268" r:id="rId13"/>
    <p:sldId id="270" r:id="rId14"/>
    <p:sldId id="271" r:id="rId15"/>
    <p:sldId id="269" r:id="rId16"/>
    <p:sldId id="267" r:id="rId17"/>
    <p:sldId id="274" r:id="rId18"/>
    <p:sldId id="273" r:id="rId19"/>
    <p:sldId id="272" r:id="rId20"/>
    <p:sldId id="284" r:id="rId21"/>
    <p:sldId id="277" r:id="rId22"/>
    <p:sldId id="283" r:id="rId23"/>
    <p:sldId id="28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00"/>
    <a:srgbClr val="FFFF00"/>
    <a:srgbClr val="FF5050"/>
    <a:srgbClr val="3333FF"/>
    <a:srgbClr val="3366FF"/>
    <a:srgbClr val="0000CC"/>
    <a:srgbClr val="0099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40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FAFB8-AACD-4400-9CA1-571CA6AAEB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7C731-285A-4355-83FE-74D47E4151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F3301-8AD9-4A1E-878B-3B91442951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904B7-EF59-44AA-88E1-70A2D75B48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DCC7E-FBAD-4350-B9E3-EC5FF2D3D1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AE115-E8C0-4279-A9C7-1AB6C8A325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B1CFE-1582-4872-805A-A46333F21B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80714-1A21-4A16-A229-54C76A8B28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BA04A-01B0-43FA-817A-763A1F076E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3A98C-64C5-4E0C-924F-B8CC20FE44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1B987-9368-495A-AB5B-AA71E39F5E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2E1A9A-0AAB-4CF1-854A-76ECE5FD2E7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664" y="3356992"/>
            <a:ext cx="7596336" cy="3501008"/>
          </a:xfrm>
        </p:spPr>
        <p:txBody>
          <a:bodyPr/>
          <a:lstStyle/>
          <a:p>
            <a:r>
              <a:rPr lang="en-US" sz="48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        </a:t>
            </a:r>
            <a:r>
              <a:rPr lang="ru-RU" sz="4800" b="1" dirty="0" err="1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Антуан</a:t>
            </a:r>
            <a:r>
              <a:rPr lang="ru-RU" sz="4800" b="1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800" b="1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lang="en-US" sz="4800" b="1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         </a:t>
            </a:r>
            <a:r>
              <a:rPr lang="ru-RU" sz="4800" b="1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де Сент-Экзюпери</a:t>
            </a:r>
            <a:endParaRPr lang="ru-RU" sz="4800" b="1" dirty="0">
              <a:ln>
                <a:solidFill>
                  <a:schemeClr val="accent6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0" y="5877942"/>
            <a:ext cx="9144000" cy="719410"/>
          </a:xfrm>
        </p:spPr>
        <p:txBody>
          <a:bodyPr/>
          <a:lstStyle/>
          <a:p>
            <a:pPr algn="l"/>
            <a:r>
              <a:rPr lang="en-US" sz="5400" dirty="0" smtClean="0">
                <a:solidFill>
                  <a:srgbClr val="FFFF00"/>
                </a:solidFill>
              </a:rPr>
              <a:t>  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экзюпери высказывание о вод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3456384" cy="446449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 l="8458" t="13006" r="8400" b="13287"/>
          <a:stretch>
            <a:fillRect/>
          </a:stretch>
        </p:blipFill>
        <p:spPr bwMode="auto">
          <a:xfrm>
            <a:off x="683568" y="332656"/>
            <a:ext cx="8064896" cy="56886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73216"/>
            <a:ext cx="8229600" cy="1484784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ea typeface="+mn-ea"/>
                <a:cs typeface="+mn-cs"/>
              </a:rPr>
              <a:t>«Вода! </a:t>
            </a:r>
            <a:r>
              <a:rPr lang="ru-RU" b="1" i="1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ea typeface="+mn-ea"/>
                <a:cs typeface="+mn-cs"/>
              </a:rPr>
              <a:t>У тебя нет </a:t>
            </a:r>
          </a:p>
          <a:p>
            <a:pPr algn="ctr">
              <a:buNone/>
            </a:pPr>
            <a:r>
              <a:rPr lang="ru-RU" b="1" i="1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ea typeface="+mn-ea"/>
                <a:cs typeface="+mn-cs"/>
              </a:rPr>
              <a:t>ни вкуса, ни цвета, ни запаха,</a:t>
            </a:r>
            <a:endParaRPr lang="ru-RU" b="1" i="1" dirty="0" smtClean="0">
              <a:ln>
                <a:solidFill>
                  <a:schemeClr val="accent6"/>
                </a:solidFill>
              </a:ln>
              <a:solidFill>
                <a:srgbClr val="FFFF00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877272"/>
            <a:ext cx="8229600" cy="980728"/>
          </a:xfrm>
        </p:spPr>
        <p:txBody>
          <a:bodyPr/>
          <a:lstStyle/>
          <a:p>
            <a:pPr algn="ctr">
              <a:buNone/>
            </a:pPr>
            <a:r>
              <a:rPr lang="ru-RU" b="1" i="1" dirty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n-lt"/>
                <a:ea typeface="+mn-ea"/>
                <a:cs typeface="+mn-cs"/>
              </a:rPr>
              <a:t>тебя невозможно описать,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980" t="13150" r="8184" b="13006"/>
          <a:stretch>
            <a:fillRect/>
          </a:stretch>
        </p:blipFill>
        <p:spPr bwMode="auto">
          <a:xfrm>
            <a:off x="611560" y="260648"/>
            <a:ext cx="7704856" cy="561662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4416" t="12283" r="14470" b="12861"/>
          <a:stretch>
            <a:fillRect/>
          </a:stretch>
        </p:blipFill>
        <p:spPr bwMode="auto">
          <a:xfrm>
            <a:off x="611560" y="332656"/>
            <a:ext cx="7920880" cy="57606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412776"/>
          </a:xfrm>
        </p:spPr>
        <p:txBody>
          <a:bodyPr/>
          <a:lstStyle/>
          <a:p>
            <a:pPr algn="ctr">
              <a:buNone/>
            </a:pPr>
            <a:r>
              <a:rPr lang="ru-RU" b="1" i="1" dirty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n-lt"/>
                <a:ea typeface="+mn-ea"/>
                <a:cs typeface="+mn-cs"/>
              </a:rPr>
              <a:t>тобой наслаждаются, не ведая, </a:t>
            </a:r>
          </a:p>
          <a:p>
            <a:pPr algn="ctr">
              <a:buNone/>
            </a:pPr>
            <a:r>
              <a:rPr lang="ru-RU" b="1" i="1" dirty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n-lt"/>
                <a:ea typeface="+mn-ea"/>
                <a:cs typeface="+mn-cs"/>
              </a:rPr>
              <a:t>что ты такое!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1919" t="12572" r="12302" b="13150"/>
          <a:stretch>
            <a:fillRect/>
          </a:stretch>
        </p:blipFill>
        <p:spPr bwMode="auto">
          <a:xfrm>
            <a:off x="539552" y="332656"/>
            <a:ext cx="7920880" cy="57606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412776"/>
          </a:xfrm>
        </p:spPr>
        <p:txBody>
          <a:bodyPr/>
          <a:lstStyle/>
          <a:p>
            <a:pPr algn="ctr">
              <a:buNone/>
            </a:pPr>
            <a:r>
              <a:rPr lang="ru-RU" b="1" i="1" dirty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n-lt"/>
                <a:ea typeface="+mn-ea"/>
                <a:cs typeface="+mn-cs"/>
              </a:rPr>
              <a:t>Нельзя сказать, </a:t>
            </a:r>
          </a:p>
          <a:p>
            <a:pPr algn="ctr">
              <a:buNone/>
            </a:pPr>
            <a:r>
              <a:rPr lang="ru-RU" b="1" i="1" dirty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n-lt"/>
                <a:ea typeface="+mn-ea"/>
                <a:cs typeface="+mn-cs"/>
              </a:rPr>
              <a:t>что ты необходима для жизни: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980728"/>
          </a:xfrm>
          <a:ln>
            <a:solidFill>
              <a:schemeClr val="accent6"/>
            </a:solidFill>
          </a:ln>
        </p:spPr>
        <p:txBody>
          <a:bodyPr/>
          <a:lstStyle/>
          <a:p>
            <a:pPr algn="ctr">
              <a:buNone/>
            </a:pPr>
            <a:r>
              <a:rPr lang="ru-RU" sz="3600" b="1" i="1" dirty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n-lt"/>
                <a:ea typeface="+mn-ea"/>
                <a:cs typeface="+mn-cs"/>
              </a:rPr>
              <a:t>ты – сама жизнь.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2362" t="12572" r="12411" b="13132"/>
          <a:stretch>
            <a:fillRect/>
          </a:stretch>
        </p:blipFill>
        <p:spPr bwMode="auto">
          <a:xfrm>
            <a:off x="611560" y="404664"/>
            <a:ext cx="8280920" cy="561662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2889" t="12861" r="12844" b="12717"/>
          <a:stretch>
            <a:fillRect/>
          </a:stretch>
        </p:blipFill>
        <p:spPr bwMode="auto">
          <a:xfrm>
            <a:off x="539552" y="332656"/>
            <a:ext cx="7920880" cy="56886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484784"/>
          </a:xfrm>
          <a:ln>
            <a:noFill/>
          </a:ln>
        </p:spPr>
        <p:txBody>
          <a:bodyPr/>
          <a:lstStyle/>
          <a:p>
            <a:pPr algn="ctr">
              <a:buNone/>
            </a:pPr>
            <a:r>
              <a:rPr lang="ru-RU" b="1" i="1" dirty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n-lt"/>
                <a:ea typeface="+mn-ea"/>
                <a:cs typeface="+mn-cs"/>
              </a:rPr>
              <a:t>Ты наполняешь нас </a:t>
            </a:r>
          </a:p>
          <a:p>
            <a:pPr algn="ctr">
              <a:buNone/>
            </a:pPr>
            <a:r>
              <a:rPr lang="ru-RU" b="1" i="1" dirty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n-lt"/>
                <a:ea typeface="+mn-ea"/>
                <a:cs typeface="+mn-cs"/>
              </a:rPr>
              <a:t>невыразимой радостью…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5910" t="18497" r="938" b="12861"/>
          <a:stretch>
            <a:fillRect/>
          </a:stretch>
        </p:blipFill>
        <p:spPr bwMode="auto">
          <a:xfrm>
            <a:off x="539552" y="404664"/>
            <a:ext cx="8136904" cy="56886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1340768"/>
          </a:xfrm>
        </p:spPr>
        <p:txBody>
          <a:bodyPr/>
          <a:lstStyle/>
          <a:p>
            <a:pPr algn="ctr">
              <a:buNone/>
            </a:pPr>
            <a:r>
              <a:rPr lang="ru-RU" b="1" i="1" dirty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n-lt"/>
                <a:ea typeface="+mn-ea"/>
                <a:cs typeface="+mn-cs"/>
              </a:rPr>
              <a:t>Ты – самое большое </a:t>
            </a:r>
          </a:p>
          <a:p>
            <a:pPr algn="ctr">
              <a:buNone/>
            </a:pPr>
            <a:r>
              <a:rPr lang="ru-RU" b="1" i="1" dirty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n-lt"/>
                <a:ea typeface="+mn-ea"/>
                <a:cs typeface="+mn-cs"/>
              </a:rPr>
              <a:t>богатство на свете».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3312368" cy="2880320"/>
          </a:xfrm>
        </p:spPr>
        <p:txBody>
          <a:bodyPr/>
          <a:lstStyle/>
          <a:p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n-lt"/>
              </a:rPr>
              <a:t>Река</a:t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n-lt"/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n-lt"/>
              </a:rPr>
              <a:t>Волга</a:t>
            </a:r>
            <a:endParaRPr lang="ru-RU" sz="5400" b="1" i="1" dirty="0">
              <a:ln>
                <a:solidFill>
                  <a:schemeClr val="accent6"/>
                </a:solidFill>
              </a:ln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Рисунок 3" descr="http://upload.wikimedia.org/wikipedia/commons/thumb/1/10/Volga-e2-oliv.png/476px-Volga-e2-oliv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16632"/>
            <a:ext cx="54006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77072"/>
            <a:ext cx="8435280" cy="2880320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ru-RU" b="1" i="1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n-lt"/>
                <a:ea typeface="+mn-ea"/>
                <a:cs typeface="+mn-cs"/>
              </a:rPr>
              <a:t>Исток Волги</a:t>
            </a:r>
          </a:p>
          <a:p>
            <a:pPr>
              <a:buNone/>
            </a:pPr>
            <a:r>
              <a:rPr lang="ru-RU" i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>
              <a:buNone/>
            </a:pPr>
            <a:endParaRPr lang="ru-RU" i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i="1" dirty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b="1" i="1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</a:rPr>
              <a:t>                                        </a:t>
            </a:r>
            <a:r>
              <a:rPr lang="ru-RU" b="1" i="1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n-lt"/>
                <a:ea typeface="+mn-ea"/>
                <a:cs typeface="+mn-cs"/>
              </a:rPr>
              <a:t>Волжская </a:t>
            </a:r>
            <a:r>
              <a:rPr lang="ru-RU" b="1" i="1" dirty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n-lt"/>
                <a:ea typeface="+mn-ea"/>
                <a:cs typeface="+mn-cs"/>
              </a:rPr>
              <a:t>ГЭС</a:t>
            </a:r>
            <a:endParaRPr lang="ru-RU" b="1" dirty="0">
              <a:ln>
                <a:solidFill>
                  <a:schemeClr val="accent6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5" name="Рисунок 4" descr="http://upload.wikimedia.org/wikipedia/commons/c/cf/%D0%98%D1%81%D1%82%D0%BE%D0%BA_%D0%92%D0%BE%D0%BB%D0%B3%D0%B8_12.JPG?uselang=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414908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32389" t="31838" r="30572" b="31410"/>
          <a:stretch>
            <a:fillRect/>
          </a:stretch>
        </p:blipFill>
        <p:spPr bwMode="auto">
          <a:xfrm>
            <a:off x="4139952" y="2204864"/>
            <a:ext cx="4824536" cy="381642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ервые шлюзы расположены в черте Волгограда. Волго-Донской кана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407707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-fish.ru/info/img/kanal-na-volge.jpg"/>
          <p:cNvPicPr/>
          <p:nvPr/>
        </p:nvPicPr>
        <p:blipFill>
          <a:blip r:embed="rId3" cstate="print"/>
          <a:srcRect l="4741" t="4789" r="3448" b="4225"/>
          <a:stretch>
            <a:fillRect/>
          </a:stretch>
        </p:blipFill>
        <p:spPr bwMode="auto">
          <a:xfrm>
            <a:off x="4427984" y="1484784"/>
            <a:ext cx="4536504" cy="432048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933056"/>
            <a:ext cx="8507288" cy="2592288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b="1" i="1" dirty="0" err="1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n-lt"/>
                <a:ea typeface="+mn-ea"/>
                <a:cs typeface="+mn-cs"/>
              </a:rPr>
              <a:t>Волгого-Донской</a:t>
            </a:r>
            <a:r>
              <a:rPr lang="ru-RU" b="1" i="1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>
              <a:buNone/>
            </a:pPr>
            <a:r>
              <a:rPr lang="ru-RU" b="1" i="1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n-lt"/>
                <a:ea typeface="+mn-ea"/>
                <a:cs typeface="+mn-cs"/>
              </a:rPr>
              <a:t>            канал                                </a:t>
            </a:r>
            <a:endParaRPr lang="ru-RU" b="1" dirty="0">
              <a:ln>
                <a:solidFill>
                  <a:schemeClr val="accent6"/>
                </a:solidFill>
              </a:ln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800" i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    </a:t>
            </a:r>
            <a:endParaRPr lang="ru-RU" sz="200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3600" i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                              </a:t>
            </a:r>
            <a:r>
              <a:rPr lang="ru-RU" sz="3600" b="1" i="1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n-lt"/>
                <a:ea typeface="+mn-ea"/>
                <a:cs typeface="+mn-cs"/>
              </a:rPr>
              <a:t>Теплоход на Волге</a:t>
            </a:r>
            <a:endParaRPr lang="ru-RU" sz="3600" b="1" dirty="0">
              <a:ln>
                <a:solidFill>
                  <a:schemeClr val="accent6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2687" t="13006" r="12953" b="12685"/>
          <a:stretch>
            <a:fillRect/>
          </a:stretch>
        </p:blipFill>
        <p:spPr bwMode="auto">
          <a:xfrm>
            <a:off x="755576" y="332656"/>
            <a:ext cx="7704856" cy="554461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5229200"/>
            <a:ext cx="9721080" cy="1628800"/>
          </a:xfrm>
        </p:spPr>
        <p:txBody>
          <a:bodyPr/>
          <a:lstStyle/>
          <a:p>
            <a:pPr algn="ctr">
              <a:buNone/>
            </a:pPr>
            <a:r>
              <a:rPr lang="ru-RU" sz="4000" b="1" i="1" dirty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ea typeface="+mn-ea"/>
                <a:cs typeface="+mn-cs"/>
              </a:rPr>
              <a:t>«Вода! </a:t>
            </a:r>
            <a:r>
              <a:rPr lang="ru-RU" sz="3600" b="1" i="1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ea typeface="+mn-ea"/>
                <a:cs typeface="+mn-cs"/>
              </a:rPr>
              <a:t>У </a:t>
            </a:r>
            <a:r>
              <a:rPr lang="ru-RU" sz="3600" b="1" i="1" dirty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ea typeface="+mn-ea"/>
                <a:cs typeface="+mn-cs"/>
              </a:rPr>
              <a:t>тебя нет </a:t>
            </a:r>
            <a:endParaRPr lang="ru-RU" sz="3600" b="1" i="1" dirty="0" smtClean="0">
              <a:ln>
                <a:solidFill>
                  <a:schemeClr val="accent6"/>
                </a:solidFill>
              </a:ln>
              <a:solidFill>
                <a:srgbClr val="FFFF00"/>
              </a:solidFill>
              <a:ea typeface="+mn-ea"/>
              <a:cs typeface="+mn-cs"/>
            </a:endParaRPr>
          </a:p>
          <a:p>
            <a:pPr algn="ctr">
              <a:buNone/>
            </a:pPr>
            <a:r>
              <a:rPr lang="ru-RU" sz="3600" b="1" i="1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ea typeface="+mn-ea"/>
                <a:cs typeface="+mn-cs"/>
              </a:rPr>
              <a:t>ни </a:t>
            </a:r>
            <a:r>
              <a:rPr lang="ru-RU" sz="3600" b="1" i="1" dirty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ea typeface="+mn-ea"/>
                <a:cs typeface="+mn-cs"/>
              </a:rPr>
              <a:t>вкуса, ни цвета, ни запаха,</a:t>
            </a:r>
            <a:endParaRPr lang="ru-RU" sz="3600" b="1" i="1" dirty="0">
              <a:ln>
                <a:solidFill>
                  <a:schemeClr val="accent6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168352"/>
          </a:xfrm>
        </p:spPr>
        <p:txBody>
          <a:bodyPr/>
          <a:lstStyle/>
          <a:p>
            <a:r>
              <a:rPr lang="ru-RU" sz="3600" i="1" dirty="0" smtClean="0"/>
              <a:t>Для сохранения чистоты водоёмов</a:t>
            </a:r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ru-RU" sz="3200" b="1" i="1" dirty="0" smtClean="0">
                <a:ln>
                  <a:solidFill>
                    <a:schemeClr val="accent6"/>
                  </a:solidFill>
                </a:ln>
                <a:solidFill>
                  <a:srgbClr val="FF3300"/>
                </a:solidFill>
              </a:rPr>
              <a:t>люди не должны…</a:t>
            </a:r>
            <a:r>
              <a:rPr lang="en-US" sz="3200" b="1" i="1" dirty="0" smtClean="0">
                <a:ln>
                  <a:solidFill>
                    <a:schemeClr val="accent6"/>
                  </a:solidFill>
                </a:ln>
                <a:solidFill>
                  <a:srgbClr val="FF3300"/>
                </a:solidFill>
              </a:rPr>
              <a:t>       </a:t>
            </a:r>
            <a:r>
              <a:rPr lang="ru-RU" sz="3200" b="1" i="1" dirty="0" smtClean="0">
                <a:ln>
                  <a:solidFill>
                    <a:schemeClr val="accent6"/>
                  </a:solidFill>
                </a:ln>
                <a:solidFill>
                  <a:srgbClr val="00FF00"/>
                </a:solidFill>
              </a:rPr>
              <a:t>люди</a:t>
            </a:r>
            <a:r>
              <a:rPr lang="ru-RU" sz="3200" b="1" i="1" dirty="0" smtClean="0">
                <a:ln>
                  <a:solidFill>
                    <a:schemeClr val="accent6"/>
                  </a:solidFill>
                </a:ln>
                <a:solidFill>
                  <a:srgbClr val="FF3300"/>
                </a:solidFill>
              </a:rPr>
              <a:t> </a:t>
            </a:r>
            <a:r>
              <a:rPr lang="ru-RU" sz="3200" b="1" i="1" dirty="0" smtClean="0">
                <a:ln>
                  <a:solidFill>
                    <a:schemeClr val="accent6"/>
                  </a:solidFill>
                </a:ln>
                <a:solidFill>
                  <a:srgbClr val="00FF00"/>
                </a:solidFill>
              </a:rPr>
              <a:t>должны… </a:t>
            </a:r>
            <a:r>
              <a:rPr lang="en-US" sz="3200" b="1" i="1" dirty="0" smtClean="0">
                <a:solidFill>
                  <a:srgbClr val="C00000"/>
                </a:solidFill>
              </a:rPr>
              <a:t/>
            </a:r>
            <a:br>
              <a:rPr lang="en-US" sz="32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/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/>
              <a:t>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4" name="Рисунок 3" descr="http://greenwrld.narod.ru/416.jpg"/>
          <p:cNvPicPr/>
          <p:nvPr/>
        </p:nvPicPr>
        <p:blipFill>
          <a:blip r:embed="rId2" cstate="print"/>
          <a:srcRect l="1583" t="5250" b="5993"/>
          <a:stretch>
            <a:fillRect/>
          </a:stretch>
        </p:blipFill>
        <p:spPr bwMode="auto">
          <a:xfrm>
            <a:off x="539552" y="1484784"/>
            <a:ext cx="8064896" cy="518457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61048"/>
            <a:ext cx="5698976" cy="2265115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  <a:ea typeface="+mn-ea"/>
                <a:cs typeface="+mn-cs"/>
              </a:rPr>
              <a:t>        </a:t>
            </a:r>
            <a:r>
              <a:rPr lang="ru-RU" sz="4000" i="1" dirty="0" smtClean="0">
                <a:solidFill>
                  <a:schemeClr val="tx1"/>
                </a:solidFill>
                <a:ea typeface="+mn-ea"/>
                <a:cs typeface="+mn-cs"/>
              </a:rPr>
              <a:t>Экономно </a:t>
            </a:r>
          </a:p>
          <a:p>
            <a:pPr>
              <a:buNone/>
            </a:pPr>
            <a:r>
              <a:rPr lang="ru-RU" sz="4000" i="1" dirty="0" smtClean="0">
                <a:solidFill>
                  <a:schemeClr val="tx1"/>
                </a:solidFill>
                <a:ea typeface="+mn-ea"/>
                <a:cs typeface="+mn-cs"/>
              </a:rPr>
              <a:t>расходовать воду – </a:t>
            </a:r>
          </a:p>
          <a:p>
            <a:pPr>
              <a:buNone/>
            </a:pPr>
            <a:r>
              <a:rPr lang="ru-RU" sz="4000" i="1" dirty="0" smtClean="0">
                <a:solidFill>
                  <a:schemeClr val="tx1"/>
                </a:solidFill>
                <a:ea typeface="+mn-ea"/>
                <a:cs typeface="+mn-cs"/>
              </a:rPr>
              <a:t>    </a:t>
            </a:r>
            <a:r>
              <a:rPr lang="ru-RU" sz="4400" b="1" i="1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ea typeface="+mn-ea"/>
                <a:cs typeface="+mn-cs"/>
              </a:rPr>
              <a:t>это значит: </a:t>
            </a:r>
          </a:p>
          <a:p>
            <a:endParaRPr lang="ru-RU" dirty="0"/>
          </a:p>
        </p:txBody>
      </p:sp>
      <p:pic>
        <p:nvPicPr>
          <p:cNvPr id="4" name="Рисунок 3" descr="http://900igr.net/datai/okruzhajuschij-mir/Sostojanija-vody/0016-020-Beregite-vodu.jpg"/>
          <p:cNvPicPr/>
          <p:nvPr/>
        </p:nvPicPr>
        <p:blipFill>
          <a:blip r:embed="rId2" cstate="print"/>
          <a:srcRect l="18258" t="3473" r="48350" b="66968"/>
          <a:stretch>
            <a:fillRect/>
          </a:stretch>
        </p:blipFill>
        <p:spPr bwMode="auto">
          <a:xfrm>
            <a:off x="179512" y="188640"/>
            <a:ext cx="2664296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http://900igr.net/datai/okruzhajuschij-mir/Sostojanija-vody/0016-020-Beregite-vodu.jpg"/>
          <p:cNvPicPr/>
          <p:nvPr/>
        </p:nvPicPr>
        <p:blipFill>
          <a:blip r:embed="rId2" cstate="print"/>
          <a:srcRect l="59736" b="62826"/>
          <a:stretch>
            <a:fillRect/>
          </a:stretch>
        </p:blipFill>
        <p:spPr bwMode="auto">
          <a:xfrm>
            <a:off x="2123728" y="980728"/>
            <a:ext cx="2664296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http://900igr.net/datai/okruzhajuschij-mir/Sostojanija-vody/0016-020-Beregite-vodu.jpg"/>
          <p:cNvPicPr/>
          <p:nvPr/>
        </p:nvPicPr>
        <p:blipFill>
          <a:blip r:embed="rId2" cstate="print"/>
          <a:srcRect l="68482" t="37915" b="35079"/>
          <a:stretch>
            <a:fillRect/>
          </a:stretch>
        </p:blipFill>
        <p:spPr bwMode="auto">
          <a:xfrm>
            <a:off x="4211960" y="2060848"/>
            <a:ext cx="2736304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http://900igr.net/datai/okruzhajuschij-mir/Sostojanija-vody/0016-020-Beregite-vodu.jpg"/>
          <p:cNvPicPr/>
          <p:nvPr/>
        </p:nvPicPr>
        <p:blipFill>
          <a:blip r:embed="rId2" cstate="print"/>
          <a:srcRect t="33088" r="69589" b="36957"/>
          <a:stretch>
            <a:fillRect/>
          </a:stretch>
        </p:blipFill>
        <p:spPr bwMode="auto">
          <a:xfrm>
            <a:off x="6156176" y="3284984"/>
            <a:ext cx="2664296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8234" t="21224" r="34072" b="20268"/>
          <a:stretch>
            <a:fillRect/>
          </a:stretch>
        </p:blipFill>
        <p:spPr bwMode="auto">
          <a:xfrm>
            <a:off x="899592" y="620688"/>
            <a:ext cx="2088232" cy="2664296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/>
          <a:lstStyle/>
          <a:p>
            <a:pPr algn="ctr">
              <a:buNone/>
            </a:pPr>
            <a:r>
              <a:rPr lang="en-US" sz="6600" i="1" dirty="0" smtClean="0">
                <a:solidFill>
                  <a:srgbClr val="FFFF00"/>
                </a:solidFill>
              </a:rPr>
              <a:t>        </a:t>
            </a:r>
            <a:r>
              <a:rPr lang="ru-RU" sz="6600" b="1" i="1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</a:rPr>
              <a:t>Берегите</a:t>
            </a:r>
            <a:endParaRPr lang="en-US" sz="6600" b="1" i="1" dirty="0" smtClean="0">
              <a:ln>
                <a:solidFill>
                  <a:schemeClr val="accent6"/>
                </a:solidFill>
              </a:ln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6600" b="1" i="1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</a:rPr>
              <a:t>    </a:t>
            </a:r>
            <a:r>
              <a:rPr lang="ru-RU" sz="6600" b="1" i="1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6600" b="1" i="1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6600" b="1" i="1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</a:rPr>
              <a:t>воду!</a:t>
            </a:r>
            <a:endParaRPr lang="en-US" sz="6600" b="1" i="1" dirty="0" smtClean="0">
              <a:ln>
                <a:solidFill>
                  <a:schemeClr val="accent6"/>
                </a:solidFill>
              </a:ln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6600" b="1" i="1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</a:rPr>
              <a:t>Не загрязняйте водоёмы!</a:t>
            </a:r>
            <a:endParaRPr lang="ru-RU" sz="6600" b="1" dirty="0" smtClean="0">
              <a:ln>
                <a:solidFill>
                  <a:schemeClr val="accent6"/>
                </a:solidFill>
              </a:ln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59" t="9550" b="66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5832648" cy="2592288"/>
          </a:xfrm>
        </p:spPr>
        <p:txBody>
          <a:bodyPr/>
          <a:lstStyle/>
          <a:p>
            <a:r>
              <a:rPr lang="ru-RU" sz="6000" b="1" i="1" strike="dblStrike" dirty="0" smtClean="0">
                <a:ln>
                  <a:solidFill>
                    <a:schemeClr val="accent6"/>
                  </a:solidFill>
                </a:ln>
                <a:solidFill>
                  <a:srgbClr val="FF0000"/>
                </a:solidFill>
              </a:rPr>
              <a:t>Р</a:t>
            </a:r>
            <a:r>
              <a:rPr lang="ru-RU" sz="6000" b="1" i="1" strike="dblStrike" dirty="0" smtClean="0">
                <a:ln>
                  <a:solidFill>
                    <a:schemeClr val="accent6"/>
                  </a:solidFill>
                </a:ln>
                <a:solidFill>
                  <a:srgbClr val="FF6600"/>
                </a:solidFill>
              </a:rPr>
              <a:t>А</a:t>
            </a:r>
            <a:r>
              <a:rPr lang="ru-RU" sz="6000" b="1" i="1" strike="dblStrike" dirty="0" smtClean="0">
                <a:ln>
                  <a:solidFill>
                    <a:schemeClr val="accent6"/>
                  </a:solidFill>
                </a:ln>
                <a:solidFill>
                  <a:srgbClr val="FFCC00"/>
                </a:solidFill>
              </a:rPr>
              <a:t>Д</a:t>
            </a:r>
            <a:r>
              <a:rPr lang="ru-RU" sz="6000" b="1" i="1" strike="dblStrike" dirty="0" smtClean="0">
                <a:ln>
                  <a:solidFill>
                    <a:schemeClr val="accent6"/>
                  </a:solidFill>
                </a:ln>
                <a:solidFill>
                  <a:srgbClr val="00FF00"/>
                </a:solidFill>
              </a:rPr>
              <a:t>У</a:t>
            </a:r>
            <a:r>
              <a:rPr lang="ru-RU" sz="6000" b="1" i="1" strike="dblStrike" dirty="0" smtClean="0">
                <a:ln>
                  <a:solidFill>
                    <a:schemeClr val="accent6"/>
                  </a:solidFill>
                </a:ln>
                <a:solidFill>
                  <a:srgbClr val="00B0F0"/>
                </a:solidFill>
              </a:rPr>
              <a:t>Г</a:t>
            </a:r>
            <a:r>
              <a:rPr lang="ru-RU" sz="6000" b="1" i="1" strike="dblStrike" dirty="0" smtClean="0">
                <a:ln>
                  <a:solidFill>
                    <a:schemeClr val="accent6"/>
                  </a:solidFill>
                </a:ln>
                <a:solidFill>
                  <a:srgbClr val="0000CC"/>
                </a:solidFill>
              </a:rPr>
              <a:t>А </a:t>
            </a:r>
            <a:r>
              <a:rPr lang="ru-RU" sz="6000" b="1" i="1" strike="dblStrike" dirty="0" smtClean="0">
                <a:ln>
                  <a:solidFill>
                    <a:schemeClr val="accent6"/>
                  </a:solidFill>
                </a:ln>
              </a:rPr>
              <a:t/>
            </a:r>
            <a:br>
              <a:rPr lang="ru-RU" sz="6000" b="1" i="1" strike="dblStrike" dirty="0" smtClean="0">
                <a:ln>
                  <a:solidFill>
                    <a:schemeClr val="accent6"/>
                  </a:solidFill>
                </a:ln>
              </a:rPr>
            </a:br>
            <a:r>
              <a:rPr lang="ru-RU" sz="6000" b="1" i="1" strike="dblStrike" dirty="0" smtClean="0">
                <a:ln>
                  <a:solidFill>
                    <a:schemeClr val="accent6"/>
                  </a:solidFill>
                </a:ln>
                <a:solidFill>
                  <a:srgbClr val="7030A0"/>
                </a:solidFill>
              </a:rPr>
              <a:t>П</a:t>
            </a:r>
            <a:r>
              <a:rPr lang="ru-RU" sz="6000" b="1" i="1" strike="dblStrike" dirty="0" smtClean="0">
                <a:ln>
                  <a:solidFill>
                    <a:schemeClr val="accent6"/>
                  </a:solidFill>
                </a:ln>
                <a:solidFill>
                  <a:srgbClr val="FF0000"/>
                </a:solidFill>
              </a:rPr>
              <a:t>О</a:t>
            </a:r>
            <a:r>
              <a:rPr lang="ru-RU" sz="6000" b="1" i="1" strike="dblStrike" dirty="0" smtClean="0">
                <a:ln>
                  <a:solidFill>
                    <a:schemeClr val="accent6"/>
                  </a:solidFill>
                </a:ln>
                <a:solidFill>
                  <a:srgbClr val="FF6600"/>
                </a:solidFill>
              </a:rPr>
              <a:t>Ж</a:t>
            </a:r>
            <a:r>
              <a:rPr lang="ru-RU" sz="6000" b="1" i="1" strike="dblStrike" dirty="0" smtClean="0">
                <a:ln>
                  <a:solidFill>
                    <a:schemeClr val="accent6"/>
                  </a:solidFill>
                </a:ln>
                <a:solidFill>
                  <a:srgbClr val="FFCC00"/>
                </a:solidFill>
              </a:rPr>
              <a:t>Е</a:t>
            </a:r>
            <a:r>
              <a:rPr lang="ru-RU" sz="6000" b="1" i="1" strike="dblStrike" dirty="0" smtClean="0">
                <a:ln>
                  <a:solidFill>
                    <a:schemeClr val="accent6"/>
                  </a:solidFill>
                </a:ln>
                <a:solidFill>
                  <a:srgbClr val="00FF00"/>
                </a:solidFill>
              </a:rPr>
              <a:t>Л</a:t>
            </a:r>
            <a:r>
              <a:rPr lang="ru-RU" sz="6000" b="1" i="1" strike="dblStrike" dirty="0" smtClean="0">
                <a:ln>
                  <a:solidFill>
                    <a:schemeClr val="accent6"/>
                  </a:solidFill>
                </a:ln>
                <a:solidFill>
                  <a:srgbClr val="00B0F0"/>
                </a:solidFill>
              </a:rPr>
              <a:t>А</a:t>
            </a:r>
            <a:r>
              <a:rPr lang="ru-RU" sz="6000" b="1" i="1" strike="dblStrike" dirty="0" smtClean="0">
                <a:ln>
                  <a:solidFill>
                    <a:schemeClr val="accent6"/>
                  </a:solidFill>
                </a:ln>
                <a:solidFill>
                  <a:srgbClr val="0000CC"/>
                </a:solidFill>
              </a:rPr>
              <a:t>Н</a:t>
            </a:r>
            <a:r>
              <a:rPr lang="ru-RU" sz="6000" b="1" i="1" strike="dblStrike" dirty="0" smtClean="0">
                <a:ln>
                  <a:solidFill>
                    <a:schemeClr val="accent6"/>
                  </a:solidFill>
                </a:ln>
                <a:solidFill>
                  <a:srgbClr val="7030A0"/>
                </a:solidFill>
              </a:rPr>
              <a:t>И</a:t>
            </a:r>
            <a:r>
              <a:rPr lang="ru-RU" sz="6000" b="1" i="1" strike="dblStrike" dirty="0" smtClean="0">
                <a:ln>
                  <a:solidFill>
                    <a:schemeClr val="accent6"/>
                  </a:solidFill>
                </a:ln>
                <a:solidFill>
                  <a:srgbClr val="FF0000"/>
                </a:solidFill>
              </a:rPr>
              <a:t>Й</a:t>
            </a:r>
            <a:endParaRPr lang="ru-RU" sz="6000" b="1" i="1" strike="dblStrike" dirty="0">
              <a:ln>
                <a:solidFill>
                  <a:schemeClr val="accent6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05064"/>
            <a:ext cx="8229600" cy="2077691"/>
          </a:xfrm>
        </p:spPr>
        <p:txBody>
          <a:bodyPr/>
          <a:lstStyle/>
          <a:p>
            <a:pPr lvl="1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28234" t="21224" r="34072" b="20268"/>
          <a:stretch>
            <a:fillRect/>
          </a:stretch>
        </p:blipFill>
        <p:spPr bwMode="auto">
          <a:xfrm>
            <a:off x="1187624" y="3140968"/>
            <a:ext cx="2088232" cy="2664296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5733256"/>
            <a:ext cx="8229600" cy="864096"/>
          </a:xfrm>
        </p:spPr>
        <p:txBody>
          <a:bodyPr/>
          <a:lstStyle/>
          <a:p>
            <a:pPr algn="ctr">
              <a:buNone/>
            </a:pPr>
            <a:r>
              <a:rPr lang="ru-RU" sz="4000" b="1" i="1" dirty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j-lt"/>
                <a:ea typeface="+mn-ea"/>
                <a:cs typeface="+mn-cs"/>
              </a:rPr>
              <a:t>тебя невозможно </a:t>
            </a:r>
            <a:r>
              <a:rPr lang="ru-RU" sz="4000" b="1" i="1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j-lt"/>
                <a:ea typeface="+mn-ea"/>
                <a:cs typeface="+mn-cs"/>
              </a:rPr>
              <a:t>описать</a:t>
            </a:r>
            <a:r>
              <a:rPr lang="ru-RU" sz="4000" b="1" i="1" dirty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j-lt"/>
              </a:rPr>
              <a:t>,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11282" t="12717" r="11218" b="13728"/>
          <a:stretch>
            <a:fillRect/>
          </a:stretch>
        </p:blipFill>
        <p:spPr bwMode="auto">
          <a:xfrm>
            <a:off x="683568" y="332656"/>
            <a:ext cx="7848872" cy="54726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l="5316" t="13006" r="5366" b="13125"/>
          <a:stretch>
            <a:fillRect/>
          </a:stretch>
        </p:blipFill>
        <p:spPr bwMode="auto">
          <a:xfrm>
            <a:off x="755576" y="332656"/>
            <a:ext cx="7776864" cy="554461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229200"/>
            <a:ext cx="8229600" cy="1368152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j-lt"/>
                <a:ea typeface="+mn-ea"/>
                <a:cs typeface="+mn-cs"/>
              </a:rPr>
              <a:t>тобой наслаждаются, </a:t>
            </a:r>
            <a:r>
              <a:rPr lang="ru-RU" sz="3600" b="1" i="1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j-lt"/>
                <a:ea typeface="+mn-ea"/>
                <a:cs typeface="+mn-cs"/>
              </a:rPr>
              <a:t>не </a:t>
            </a:r>
            <a:r>
              <a:rPr lang="ru-RU" sz="3600" b="1" i="1" dirty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j-lt"/>
                <a:ea typeface="+mn-ea"/>
                <a:cs typeface="+mn-cs"/>
              </a:rPr>
              <a:t>ведая, </a:t>
            </a:r>
            <a:endParaRPr lang="ru-RU" sz="3600" b="1" i="1" dirty="0" smtClean="0">
              <a:ln>
                <a:solidFill>
                  <a:schemeClr val="accent6"/>
                </a:solidFill>
              </a:ln>
              <a:solidFill>
                <a:srgbClr val="FFFF00"/>
              </a:solidFill>
              <a:latin typeface="+mj-lt"/>
              <a:ea typeface="+mn-ea"/>
              <a:cs typeface="+mn-cs"/>
            </a:endParaRPr>
          </a:p>
          <a:p>
            <a:pPr algn="ctr">
              <a:buNone/>
            </a:pPr>
            <a:r>
              <a:rPr lang="ru-RU" sz="3600" b="1" i="1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j-lt"/>
                <a:ea typeface="+mn-ea"/>
                <a:cs typeface="+mn-cs"/>
              </a:rPr>
              <a:t>что </a:t>
            </a:r>
            <a:r>
              <a:rPr lang="ru-RU" sz="3600" b="1" i="1" dirty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j-lt"/>
                <a:ea typeface="+mn-ea"/>
                <a:cs typeface="+mn-cs"/>
              </a:rPr>
              <a:t>ты такое!</a:t>
            </a:r>
            <a:endParaRPr lang="ru-RU" sz="3600" b="1" i="1" dirty="0">
              <a:ln>
                <a:solidFill>
                  <a:schemeClr val="accent6"/>
                </a:solidFill>
              </a:ln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l="8568" t="12283" r="8509" b="12845"/>
          <a:stretch>
            <a:fillRect/>
          </a:stretch>
        </p:blipFill>
        <p:spPr bwMode="auto">
          <a:xfrm>
            <a:off x="755576" y="404664"/>
            <a:ext cx="7776864" cy="561662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01208"/>
            <a:ext cx="8229600" cy="1556792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j-lt"/>
                <a:ea typeface="+mn-ea"/>
                <a:cs typeface="+mn-cs"/>
              </a:rPr>
              <a:t>Нельзя сказать, </a:t>
            </a:r>
            <a:endParaRPr lang="ru-RU" sz="3600" b="1" i="1" dirty="0" smtClean="0">
              <a:ln>
                <a:solidFill>
                  <a:schemeClr val="accent6"/>
                </a:solidFill>
              </a:ln>
              <a:solidFill>
                <a:srgbClr val="FFFF00"/>
              </a:solidFill>
              <a:latin typeface="+mj-lt"/>
              <a:ea typeface="+mn-ea"/>
              <a:cs typeface="+mn-cs"/>
            </a:endParaRPr>
          </a:p>
          <a:p>
            <a:pPr algn="ctr">
              <a:buNone/>
            </a:pPr>
            <a:r>
              <a:rPr lang="ru-RU" sz="3600" b="1" i="1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j-lt"/>
                <a:ea typeface="+mn-ea"/>
                <a:cs typeface="+mn-cs"/>
              </a:rPr>
              <a:t>что </a:t>
            </a:r>
            <a:r>
              <a:rPr lang="ru-RU" sz="3600" b="1" i="1" dirty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j-lt"/>
                <a:ea typeface="+mn-ea"/>
                <a:cs typeface="+mn-cs"/>
              </a:rPr>
              <a:t>ты необходима для жизни: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5805264"/>
            <a:ext cx="8229600" cy="1224136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j-lt"/>
                <a:ea typeface="+mn-ea"/>
                <a:cs typeface="+mn-cs"/>
              </a:rPr>
              <a:t>ты – сама жизнь.</a:t>
            </a:r>
            <a:endParaRPr lang="ru-RU" sz="3600" b="1" i="1" dirty="0">
              <a:ln>
                <a:solidFill>
                  <a:schemeClr val="accent6"/>
                </a:solidFill>
              </a:ln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19413" t="12572" r="19248" b="12861"/>
          <a:stretch>
            <a:fillRect/>
          </a:stretch>
        </p:blipFill>
        <p:spPr bwMode="auto">
          <a:xfrm>
            <a:off x="827584" y="332656"/>
            <a:ext cx="7632848" cy="54726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l="11603" t="12572" r="11435" b="12861"/>
          <a:stretch>
            <a:fillRect/>
          </a:stretch>
        </p:blipFill>
        <p:spPr bwMode="auto">
          <a:xfrm>
            <a:off x="755576" y="332656"/>
            <a:ext cx="7632848" cy="561662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01208"/>
            <a:ext cx="8229600" cy="1556792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j-lt"/>
                <a:ea typeface="+mn-ea"/>
                <a:cs typeface="+mn-cs"/>
              </a:rPr>
              <a:t>Ты наполняешь нас </a:t>
            </a:r>
            <a:endParaRPr lang="ru-RU" sz="3600" b="1" i="1" dirty="0" smtClean="0">
              <a:ln>
                <a:solidFill>
                  <a:schemeClr val="accent6"/>
                </a:solidFill>
              </a:ln>
              <a:solidFill>
                <a:srgbClr val="FFFF00"/>
              </a:solidFill>
              <a:latin typeface="+mj-lt"/>
              <a:ea typeface="+mn-ea"/>
              <a:cs typeface="+mn-cs"/>
            </a:endParaRPr>
          </a:p>
          <a:p>
            <a:pPr algn="ctr">
              <a:buNone/>
            </a:pPr>
            <a:r>
              <a:rPr lang="ru-RU" sz="3600" b="1" i="1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j-lt"/>
                <a:ea typeface="+mn-ea"/>
                <a:cs typeface="+mn-cs"/>
              </a:rPr>
              <a:t>невыразимой </a:t>
            </a:r>
            <a:r>
              <a:rPr lang="ru-RU" sz="3600" b="1" i="1" dirty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j-lt"/>
                <a:ea typeface="+mn-ea"/>
                <a:cs typeface="+mn-cs"/>
              </a:rPr>
              <a:t>радостью…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l="19625" t="12717" r="19781" b="22555"/>
          <a:stretch>
            <a:fillRect/>
          </a:stretch>
        </p:blipFill>
        <p:spPr bwMode="auto">
          <a:xfrm>
            <a:off x="539552" y="332656"/>
            <a:ext cx="8064896" cy="554461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229200"/>
            <a:ext cx="8229600" cy="1628800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j-lt"/>
                <a:ea typeface="+mn-ea"/>
                <a:cs typeface="+mn-cs"/>
              </a:rPr>
              <a:t>Ты – самое большое </a:t>
            </a:r>
            <a:endParaRPr lang="ru-RU" sz="3600" b="1" i="1" dirty="0" smtClean="0">
              <a:ln>
                <a:solidFill>
                  <a:schemeClr val="accent6"/>
                </a:solidFill>
              </a:ln>
              <a:solidFill>
                <a:srgbClr val="FFFF00"/>
              </a:solidFill>
              <a:latin typeface="+mj-lt"/>
              <a:ea typeface="+mn-ea"/>
              <a:cs typeface="+mn-cs"/>
            </a:endParaRPr>
          </a:p>
          <a:p>
            <a:pPr algn="ctr">
              <a:buNone/>
            </a:pPr>
            <a:r>
              <a:rPr lang="ru-RU" sz="3600" b="1" i="1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j-lt"/>
                <a:ea typeface="+mn-ea"/>
                <a:cs typeface="+mn-cs"/>
              </a:rPr>
              <a:t>богатство </a:t>
            </a:r>
            <a:r>
              <a:rPr lang="ru-RU" sz="3600" b="1" i="1" dirty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j-lt"/>
                <a:ea typeface="+mn-ea"/>
                <a:cs typeface="+mn-cs"/>
              </a:rPr>
              <a:t>на </a:t>
            </a:r>
            <a:r>
              <a:rPr lang="ru-RU" sz="3600" b="1" i="1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  <a:latin typeface="+mj-lt"/>
                <a:ea typeface="+mn-ea"/>
                <a:cs typeface="+mn-cs"/>
              </a:rPr>
              <a:t>свете».</a:t>
            </a:r>
            <a:endParaRPr lang="ru-RU" sz="3600" b="1" i="1" dirty="0">
              <a:ln>
                <a:solidFill>
                  <a:schemeClr val="accent6"/>
                </a:solidFill>
              </a:ln>
              <a:solidFill>
                <a:srgbClr val="FFFF00"/>
              </a:solidFill>
              <a:latin typeface="+mj-lt"/>
              <a:ea typeface="+mn-ea"/>
              <a:cs typeface="+mn-cs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Берегите воду"/>
          <p:cNvPicPr/>
          <p:nvPr/>
        </p:nvPicPr>
        <p:blipFill>
          <a:blip r:embed="rId2" cstate="print"/>
          <a:srcRect b="16427"/>
          <a:stretch>
            <a:fillRect/>
          </a:stretch>
        </p:blipFill>
        <p:spPr bwMode="auto">
          <a:xfrm>
            <a:off x="395536" y="260648"/>
            <a:ext cx="8208912" cy="626469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лубая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Голубая</Template>
  <TotalTime>193</TotalTime>
  <Words>158</Words>
  <Application>Microsoft Office PowerPoint</Application>
  <PresentationFormat>Экран (4:3)</PresentationFormat>
  <Paragraphs>44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Голубая</vt:lpstr>
      <vt:lpstr>         Антуан           де Сент-Экзюпери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Река Волга</vt:lpstr>
      <vt:lpstr>Презентация PowerPoint</vt:lpstr>
      <vt:lpstr>Презентация PowerPoint</vt:lpstr>
      <vt:lpstr>Для сохранения чистоты водоёмов люди не должны…       люди должны…      </vt:lpstr>
      <vt:lpstr>Презентация PowerPoint</vt:lpstr>
      <vt:lpstr>Презентация PowerPoint</vt:lpstr>
      <vt:lpstr>РАДУГА  ПОЖЕЛАНИЙ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Антуан  де Сент-Экзюпери.</dc:title>
  <dc:creator>Иван</dc:creator>
  <cp:lastModifiedBy>Анастасия</cp:lastModifiedBy>
  <cp:revision>22</cp:revision>
  <dcterms:created xsi:type="dcterms:W3CDTF">2013-12-15T19:23:48Z</dcterms:created>
  <dcterms:modified xsi:type="dcterms:W3CDTF">2016-01-10T15:57:48Z</dcterms:modified>
</cp:coreProperties>
</file>