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5" r:id="rId3"/>
    <p:sldId id="261" r:id="rId4"/>
    <p:sldId id="271" r:id="rId5"/>
    <p:sldId id="264" r:id="rId6"/>
    <p:sldId id="272" r:id="rId7"/>
    <p:sldId id="274" r:id="rId8"/>
    <p:sldId id="267" r:id="rId9"/>
    <p:sldId id="278" r:id="rId10"/>
    <p:sldId id="281" r:id="rId11"/>
    <p:sldId id="269" r:id="rId12"/>
    <p:sldId id="276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000000"/>
    <a:srgbClr val="72AE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E33D18-0BC4-46F4-A742-672F28DA00C3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958845-5143-4D9F-A114-EBF21B903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87952" cy="72008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А.П.Чехов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542784" cy="458112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стою перед старым портретом,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Озарённый тускнеющим светом.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Серых будней томителен круг...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Но, мне кажется, Чехов улыбкой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Хочет сгладить их боль и ошибку,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Точно верный, испытанный друг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/>
          </a:p>
        </p:txBody>
      </p:sp>
      <p:pic>
        <p:nvPicPr>
          <p:cNvPr id="5" name="Рисунок 4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672408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 noGrp="1"/>
          </p:cNvGrpSpPr>
          <p:nvPr>
            <p:ph idx="1"/>
          </p:nvPr>
        </p:nvGrpSpPr>
        <p:grpSpPr bwMode="auto">
          <a:xfrm>
            <a:off x="467110" y="1485139"/>
            <a:ext cx="8208957" cy="5112703"/>
            <a:chOff x="1137" y="4279"/>
            <a:chExt cx="8988" cy="5851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1374" y="4856"/>
              <a:ext cx="2253" cy="123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Прошло больше года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4054" y="4361"/>
              <a:ext cx="2602" cy="140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Прошло четыре года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449" y="8647"/>
              <a:ext cx="2838" cy="14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«Старцев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вспомнил про бумажки, которые он по вечерам вынимал из карманов с таким удовольствием, и огонек в душе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погас»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137" y="7246"/>
              <a:ext cx="2681" cy="1483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«Пройдя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девять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верст, он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не чувствовал ни малейшей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усталости… он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с удовольствием прошел бы еще верст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двадцать»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689" y="8811"/>
              <a:ext cx="2365" cy="107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«Ох, не надо бы полнеть!»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7129" y="4279"/>
              <a:ext cx="2996" cy="140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Прошло несколько лет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976" y="6009"/>
              <a:ext cx="3706" cy="165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 sz="1200" b="1" dirty="0" smtClean="0">
                <a:latin typeface="Tahoma" pitchFamily="34" charset="0"/>
              </a:endParaRPr>
            </a:p>
            <a:p>
              <a:pPr algn="ctr">
                <a:defRPr/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Деградация личности 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39552" y="3429000"/>
            <a:ext cx="1656184" cy="36004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«Весна жизни»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6296" y="3501008"/>
            <a:ext cx="1656184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«Вот и все»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12160" y="4365104"/>
            <a:ext cx="2952328" cy="18722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бывает внушительная, и кажется, что едет не человек, а языческий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бог»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339752" y="3645024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88224" y="3717032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27584" y="3789040"/>
            <a:ext cx="28803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187624" y="5301208"/>
            <a:ext cx="180039" cy="215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131840" y="6093296"/>
            <a:ext cx="432048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9" idx="3"/>
          </p:cNvCxnSpPr>
          <p:nvPr/>
        </p:nvCxnSpPr>
        <p:spPr>
          <a:xfrm flipV="1">
            <a:off x="6084168" y="5963134"/>
            <a:ext cx="360351" cy="1163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8172400" y="3861048"/>
            <a:ext cx="43204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827584" y="2996952"/>
            <a:ext cx="43204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699792" y="2276872"/>
            <a:ext cx="503493" cy="1080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436096" y="1988840"/>
            <a:ext cx="504056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884368" y="2708920"/>
            <a:ext cx="720080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760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77318" cy="5381790"/>
          </a:xfrm>
        </p:spPr>
        <p:txBody>
          <a:bodyPr>
            <a:normAutofit fontScale="85000" lnSpcReduction="10000"/>
          </a:bodyPr>
          <a:lstStyle/>
          <a:p>
            <a:pPr marL="0" indent="3556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рассказе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Ионыч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Чехов как будто обращается к читателям с призывом не поддаваться губительному влиянию обывательской среды, вырабатывать в себе силу сопротивления обстоятельствам, не предавать светлые идеалы молодости и любовь, беречь в себе человека, бояться жажды накопительства.</a:t>
            </a:r>
          </a:p>
          <a:p>
            <a:pPr marL="0" indent="3556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Высказывание почитательницы:</a:t>
            </a:r>
          </a:p>
          <a:p>
            <a:pPr marL="0" indent="3556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«Рассказ вызывает стремление к непримиримости, сопротивлению среде и обстоятельствам, заставляет задуматься о самом главном - о смысле жизни, о степени личной ответственности каждого перед собой и другими».</a:t>
            </a:r>
          </a:p>
          <a:p>
            <a:pPr marL="0" indent="35560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Д.С.Лихачёв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писал: «Исправить человечество нельзя, исправить себя - просто»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r>
              <a:rPr lang="ru-RU" b="1" dirty="0" smtClean="0"/>
              <a:t>рассказы А.П.Чехова «</a:t>
            </a:r>
            <a:r>
              <a:rPr lang="ru-RU" b="1" dirty="0" err="1" smtClean="0"/>
              <a:t>Ионыч</a:t>
            </a:r>
            <a:r>
              <a:rPr lang="ru-RU" b="1" dirty="0" smtClean="0"/>
              <a:t>» и В.М.Шукшина «Шире шаг, маэстро!» Актуальность темы.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marL="0" indent="355600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Поиски смысла жизни, принцип “пользы”, целесообразности и нравственной свободы   человека в рассказах Чехова и  Шукшина.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Авторская концепция мира и человека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 Непейпива\Desktop\2272519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 личной ответственности человека за свою жизнь (по рассказам Чехова и Шукшина).</a:t>
            </a:r>
          </a:p>
          <a:p>
            <a:pPr marL="0" indent="0">
              <a:buNone/>
            </a:pPr>
            <a:endParaRPr lang="ru-RU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Написать мини-сочинение «Что такое настоящая жизнь?»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02758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Книга твоего  формата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835152" cy="4899174"/>
          </a:xfrm>
        </p:spPr>
        <p:txBody>
          <a:bodyPr>
            <a:noAutofit/>
          </a:bodyPr>
          <a:lstStyle/>
          <a:p>
            <a:pPr marL="0" indent="18256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Забирайте же с собою в путь, выходя из мягких юношеских лет в суровое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ожесточайшее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мужество, забирайте с собою все человеческие движения, не оставляйте их на дороге, не подымете потом.</a:t>
            </a:r>
          </a:p>
          <a:p>
            <a:pPr algn="r">
              <a:buNone/>
            </a:pPr>
            <a:r>
              <a:rPr lang="ru-RU" sz="2800" dirty="0" smtClean="0"/>
              <a:t>                                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Н.В.Гоголь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17714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Трактовка слова «нравственность» в толковых словарях: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357694"/>
            <a:ext cx="6429420" cy="1722431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Нравственность: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1) Совокупность норм, определяющих поведение человека.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2)Моральные свойства.</a:t>
            </a:r>
          </a:p>
          <a:p>
            <a:pPr algn="r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          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      /Толковый словарь Д.Н.Ушакова/</a:t>
            </a:r>
          </a:p>
          <a:p>
            <a:pPr>
              <a:buNone/>
            </a:pPr>
            <a:r>
              <a:rPr lang="ru-RU" sz="6200" dirty="0" smtClean="0"/>
              <a:t>                                   </a:t>
            </a:r>
            <a:endParaRPr lang="ru-RU" sz="6200" dirty="0"/>
          </a:p>
        </p:txBody>
      </p:sp>
      <p:pic>
        <p:nvPicPr>
          <p:cNvPr id="4" name="Рисунок 3" descr="img3867_43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1643431" cy="271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1714488"/>
            <a:ext cx="6000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равственность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внутренние духовные качества, которыми руководствуется человек, этические нормы; правила поведения, определяемые этими качествами.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/Толковый словарь С. И. Ожегова/</a:t>
            </a:r>
          </a:p>
        </p:txBody>
      </p:sp>
      <p:pic>
        <p:nvPicPr>
          <p:cNvPr id="6" name="Рисунок 5" descr="113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286124"/>
            <a:ext cx="2047889" cy="307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714380"/>
          </a:xfrm>
        </p:spPr>
        <p:txBody>
          <a:bodyPr/>
          <a:lstStyle/>
          <a:p>
            <a:pPr algn="ctr"/>
            <a:r>
              <a:rPr lang="ru-RU" b="1" dirty="0" smtClean="0"/>
              <a:t>Словарь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Деградация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постепенное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ухудшение, снижение каких л. качеств; упадок, движение назад.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Пошлый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низкий в нравственном отношении, безвкусно-грубый, лишенный идейных интересов и запросов, проявляющий невоспитанность и хамство, пренебрежение к людям.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Мещане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люди с узким кругозором и мелкими интересами, духовно, нравственно и интеллектуально ограниченные, давно остановившиеся в своем развитии.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Обыватель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человек, лишенный общественного кругозора, живущий мелкими, личными интересами.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/>
          <a:lstStyle/>
          <a:p>
            <a:pPr algn="ctr"/>
            <a:r>
              <a:rPr lang="ru-RU" b="1" dirty="0" smtClean="0"/>
              <a:t>Знание текста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2322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Прочитайте отрывок, определите героя. Кто это говорит?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1) Человек должен стремиться к высшей, блестящей цели, а семейная жизнь связала бы меня навеки, Дмитрий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Ионыч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2) Как мы поживаем тут? Да никак. Старимся, полнеем, опускаемся. День да ночь – сутки прочь, жизнь проходит тускло без впечатлений, без мыслей.   </a:t>
            </a:r>
          </a:p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Чей это портрет?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1) Она похудела, побледнела, стала красивее и стройнее.   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2) «… ещё больше пополнел, ожирел, тяжело дышит, и уже ходит откинув назад голову. Когда он, пухлый, красный, едет на тройке с бубенчиками …, то картина бывает внушительная, и кажется, что едет не человек, а языческий бог…»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Знание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Чей это портрет?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«…полный, красивый брюнет…сам играл старых генералов и при этом кашлял очень смешно».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Он был замечателен тем, что всегда, даже в очень хорошую погоду, выходил в калошах и с зонтиком…»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из персонажей…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…ездил на свидание с любимой на кладбище?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…любил употреблять слова «недурственно», «здравствуйте пожалуйста»?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…в течение нескольких минут не раз менял свое мнение по поводу собаки, укусившей за палец одного из жителей?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57233"/>
            <a:ext cx="4691066" cy="3170099"/>
          </a:xfrm>
        </p:spPr>
        <p:txBody>
          <a:bodyPr anchor="t">
            <a:spAutoFit/>
          </a:bodyPr>
          <a:lstStyle/>
          <a:p>
            <a:pPr algn="ctr"/>
            <a:r>
              <a:rPr lang="ru-RU" sz="4000" b="1" dirty="0"/>
              <a:t>Проблема 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личной</a:t>
            </a:r>
            <a:r>
              <a:rPr lang="ru-RU" sz="4000" b="1" dirty="0"/>
              <a:t> 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ответственности</a:t>
            </a:r>
            <a:r>
              <a:rPr lang="ru-RU" sz="4000" b="1" dirty="0"/>
              <a:t> 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человека</a:t>
            </a:r>
            <a:r>
              <a:rPr lang="ru-RU" sz="4000" b="1" dirty="0"/>
              <a:t>  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за</a:t>
            </a:r>
            <a:r>
              <a:rPr lang="ru-RU" sz="4000" b="1" dirty="0"/>
              <a:t> свою жизнь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143380"/>
            <a:ext cx="8191528" cy="1214446"/>
          </a:xfrm>
        </p:spPr>
        <p:txBody>
          <a:bodyPr>
            <a:normAutofit fontScale="92500" lnSpcReduction="10000"/>
          </a:bodyPr>
          <a:lstStyle/>
          <a:p>
            <a:endParaRPr lang="ru-RU" sz="2800" b="1" dirty="0" smtClean="0"/>
          </a:p>
          <a:p>
            <a:r>
              <a:rPr lang="ru-RU" sz="4300" b="1" dirty="0" smtClean="0"/>
              <a:t>в рассказе А.П.Чехова «</a:t>
            </a:r>
            <a:r>
              <a:rPr lang="ru-RU" sz="4300" b="1" dirty="0" err="1" smtClean="0"/>
              <a:t>Ионыч</a:t>
            </a:r>
            <a:r>
              <a:rPr lang="ru-RU" sz="4300" b="1" dirty="0" smtClean="0"/>
              <a:t>»</a:t>
            </a:r>
            <a:endParaRPr lang="ru-RU" sz="4300" dirty="0"/>
          </a:p>
        </p:txBody>
      </p:sp>
      <p:pic>
        <p:nvPicPr>
          <p:cNvPr id="4" name="Рисунок 3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548680"/>
            <a:ext cx="3118059" cy="3786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308037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29158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3500462" cy="4786346"/>
          </a:xfrm>
        </p:spPr>
        <p:txBody>
          <a:bodyPr>
            <a:normAutofit fontScale="92500"/>
          </a:bodyPr>
          <a:lstStyle/>
          <a:p>
            <a:pPr marL="182563" indent="-182563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 группа – исследователи образов семьи Туркиных.</a:t>
            </a:r>
          </a:p>
          <a:p>
            <a:pPr marL="182563" indent="-182563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 группа - исследователи образа доктора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Старцева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563" indent="-182563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3 группа –    исследователи художественных  приёмов, раскрывающих губительную силу пошлости.</a:t>
            </a:r>
          </a:p>
          <a:p>
            <a:pPr marL="0" indent="0">
              <a:buFont typeface="Wingdings" pitchFamily="2" charset="2"/>
              <a:buChar char="q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q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83568" y="1988695"/>
            <a:ext cx="2057810" cy="1080674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Прошло больше года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131276" y="1556071"/>
            <a:ext cx="2376575" cy="12249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Прошло четыре года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492040" y="5301209"/>
            <a:ext cx="2592128" cy="129663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пркатика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Дялиже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городе 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83567" y="4077203"/>
            <a:ext cx="1800241" cy="93640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Ходит пешком до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Дялижа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115569" y="5157114"/>
            <a:ext cx="2160107" cy="115324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Пара лошадей и кучер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Пантелеймон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939749" y="1484418"/>
            <a:ext cx="2736439" cy="12249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Прошло несколько лет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060038" y="2995992"/>
            <a:ext cx="3384928" cy="144701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200" b="1" dirty="0" smtClean="0"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Деградация личности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3429000"/>
            <a:ext cx="1656184" cy="36004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«Весна жизни»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6296" y="3501008"/>
            <a:ext cx="1656184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«Вот и все»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12160" y="4365104"/>
            <a:ext cx="2952328" cy="18722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Тройка лошадей, громадная практика в городе, два дома, облюбовывает третий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339752" y="3645024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88224" y="3717032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27584" y="3789040"/>
            <a:ext cx="28803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475656" y="5013176"/>
            <a:ext cx="180039" cy="215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131840" y="6093296"/>
            <a:ext cx="432048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9" idx="3"/>
          </p:cNvCxnSpPr>
          <p:nvPr/>
        </p:nvCxnSpPr>
        <p:spPr>
          <a:xfrm flipV="1">
            <a:off x="6084168" y="5963134"/>
            <a:ext cx="360351" cy="1163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8172400" y="3861048"/>
            <a:ext cx="43204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827584" y="2996952"/>
            <a:ext cx="43204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699792" y="2276872"/>
            <a:ext cx="503493" cy="1080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436096" y="1988840"/>
            <a:ext cx="504056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884368" y="2708920"/>
            <a:ext cx="720080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</TotalTime>
  <Words>649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А.П.Чехов</vt:lpstr>
      <vt:lpstr>Тема: Книга твоего  формата </vt:lpstr>
      <vt:lpstr>Трактовка слова «нравственность» в толковых словарях:</vt:lpstr>
      <vt:lpstr>Словарь</vt:lpstr>
      <vt:lpstr>Знание текста</vt:lpstr>
      <vt:lpstr>Знание текста</vt:lpstr>
      <vt:lpstr>Проблема  личной  ответственности  человека   за свою жизнь </vt:lpstr>
      <vt:lpstr>Исследование</vt:lpstr>
      <vt:lpstr>КЛАСТЕР</vt:lpstr>
      <vt:lpstr>КЛАСТЕР</vt:lpstr>
      <vt:lpstr>Выводы</vt:lpstr>
      <vt:lpstr>рассказы А.П.Чехова «Ионыч» и В.М.Шукшина «Шире шаг, маэстро!» Актуальность темы.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  личной  ответственности  человека   за свою жизнь </dc:title>
  <dc:creator>UserXP</dc:creator>
  <cp:lastModifiedBy>Наталья Непейпива</cp:lastModifiedBy>
  <cp:revision>84</cp:revision>
  <dcterms:created xsi:type="dcterms:W3CDTF">2011-03-05T11:01:34Z</dcterms:created>
  <dcterms:modified xsi:type="dcterms:W3CDTF">2014-08-24T07:21:19Z</dcterms:modified>
</cp:coreProperties>
</file>