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6" r:id="rId7"/>
    <p:sldId id="261" r:id="rId8"/>
    <p:sldId id="262" r:id="rId9"/>
    <p:sldId id="263" r:id="rId10"/>
    <p:sldId id="264" r:id="rId11"/>
    <p:sldId id="268" r:id="rId12"/>
    <p:sldId id="292" r:id="rId13"/>
    <p:sldId id="289" r:id="rId14"/>
    <p:sldId id="302" r:id="rId15"/>
    <p:sldId id="295" r:id="rId16"/>
    <p:sldId id="296" r:id="rId17"/>
    <p:sldId id="290" r:id="rId18"/>
    <p:sldId id="301" r:id="rId19"/>
    <p:sldId id="270" r:id="rId20"/>
    <p:sldId id="269" r:id="rId21"/>
    <p:sldId id="271" r:id="rId22"/>
    <p:sldId id="272" r:id="rId23"/>
    <p:sldId id="273" r:id="rId24"/>
    <p:sldId id="274" r:id="rId25"/>
    <p:sldId id="279" r:id="rId26"/>
    <p:sldId id="275" r:id="rId27"/>
    <p:sldId id="276" r:id="rId28"/>
    <p:sldId id="299" r:id="rId29"/>
    <p:sldId id="277" r:id="rId30"/>
    <p:sldId id="278" r:id="rId31"/>
    <p:sldId id="286" r:id="rId32"/>
    <p:sldId id="287" r:id="rId33"/>
    <p:sldId id="288" r:id="rId34"/>
    <p:sldId id="281" r:id="rId35"/>
    <p:sldId id="280" r:id="rId36"/>
    <p:sldId id="282" r:id="rId37"/>
    <p:sldId id="283" r:id="rId38"/>
    <p:sldId id="284" r:id="rId39"/>
    <p:sldId id="300" r:id="rId40"/>
    <p:sldId id="267" r:id="rId41"/>
    <p:sldId id="285" r:id="rId42"/>
    <p:sldId id="293" r:id="rId43"/>
    <p:sldId id="265" r:id="rId44"/>
    <p:sldId id="29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21" autoAdjust="0"/>
  </p:normalViewPr>
  <p:slideViewPr>
    <p:cSldViewPr>
      <p:cViewPr>
        <p:scale>
          <a:sx n="53" d="100"/>
          <a:sy n="53" d="100"/>
        </p:scale>
        <p:origin x="-942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7C451A3-098D-4A9F-9ED0-43B586055D2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9BA72C9-DCC2-4E5B-AB61-C9D7D3A55234}" type="datetimeFigureOut">
              <a:rPr lang="ru-RU" smtClean="0"/>
              <a:t>12.11.2013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1"/>
            <a:ext cx="8496944" cy="864096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«Дачная столица империи»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916832"/>
            <a:ext cx="6584776" cy="1512168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</a:rPr>
              <a:t>Сиверская</a:t>
            </a:r>
          </a:p>
          <a:p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187220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80526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«Центр развития ребенка- детский сад №53» </a:t>
            </a:r>
            <a:r>
              <a:rPr lang="ru-RU" b="1" dirty="0" err="1" smtClean="0"/>
              <a:t>П.Сиверский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err="1" smtClean="0"/>
              <a:t>Чахно</a:t>
            </a:r>
            <a:r>
              <a:rPr lang="ru-RU" b="1" dirty="0" smtClean="0"/>
              <a:t> Наталья Владимировна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928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7609656" cy="185821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19 века на реке Оредеж   стояла деревянная плотина мельницы, позже превращенная в лесопилку.  Сегодня эта плотина бетонная, она является заброшенной гидростанцией знаменитого оредежского каскада, в свое время насчитывающая шесть электростанций.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4752528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32" y="2852936"/>
            <a:ext cx="4608385" cy="3074063"/>
          </a:xfrm>
        </p:spPr>
      </p:pic>
    </p:spTree>
    <p:extLst>
      <p:ext uri="{BB962C8B-B14F-4D97-AF65-F5344CB8AC3E}">
        <p14:creationId xmlns:p14="http://schemas.microsoft.com/office/powerpoint/2010/main" val="2844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76672"/>
            <a:ext cx="8640960" cy="13681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От станции до реки вела Вокзальная улица.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 Через реку был пешеходный мост.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4680520" cy="3347002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930602"/>
            <a:ext cx="3657600" cy="2439834"/>
          </a:xfrm>
        </p:spPr>
      </p:pic>
    </p:spTree>
    <p:extLst>
      <p:ext uri="{BB962C8B-B14F-4D97-AF65-F5344CB8AC3E}">
        <p14:creationId xmlns:p14="http://schemas.microsoft.com/office/powerpoint/2010/main" val="4704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hatan\Downloads\мост нов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3607827"/>
            <a:ext cx="4666646" cy="311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hatan\Downloads\ж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591"/>
            <a:ext cx="5494668" cy="36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581128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Сиверская</a:t>
            </a:r>
            <a:r>
              <a:rPr lang="ru-RU" sz="2800" b="1" dirty="0" smtClean="0"/>
              <a:t> Железнодорожный мост 1905 год и 2000 год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348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134672" cy="476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 веке.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32656"/>
            <a:ext cx="8856984" cy="619268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1.Купцы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Чикины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имели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медно-плавильный завод . Медно-плавильное предприятие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Чикиных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достаточно известно в регионе и отличалось высоким качеством выпускаемой продукции.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в ведении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Чикиных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форелевое хозяйство, где в специальных водоёмах (садках) на реке Оредеж выращивалась форель, поставляемая даже к столу императорского Двора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Спичечная фабрика князя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Витгенштейна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Мельница и лесопилка барона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Фредерикса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4.Дружная Горка завод химической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посуды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РИТТИНГ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ЕФИМОВИЧ  (ИОГАН ФРИДРИХ) 1781-1822(8)? Основатель стекольного завода в посёлке «Дружная горка». Торговая же фирма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Риттингов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50 лет поставляла ко Двору аптечную и лабораторную посуду.</a:t>
            </a:r>
          </a:p>
        </p:txBody>
      </p:sp>
    </p:spTree>
    <p:extLst>
      <p:ext uri="{BB962C8B-B14F-4D97-AF65-F5344CB8AC3E}">
        <p14:creationId xmlns:p14="http://schemas.microsoft.com/office/powerpoint/2010/main" val="414624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hatan\Downloads\зз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3817"/>
            <a:ext cx="4680520" cy="31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429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8512" y="260649"/>
            <a:ext cx="5535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b="1" dirty="0" err="1"/>
              <a:t>М</a:t>
            </a:r>
            <a:r>
              <a:rPr lang="ru-RU" sz="2000" b="1" dirty="0" err="1" smtClean="0"/>
              <a:t>едно</a:t>
            </a:r>
            <a:r>
              <a:rPr lang="ru-RU" sz="2000" b="1" dirty="0" smtClean="0"/>
              <a:t>—плавильного </a:t>
            </a:r>
            <a:r>
              <a:rPr lang="ru-RU" sz="2000" b="1" dirty="0"/>
              <a:t>завода и усадьбы купцов братьев Александра Ивановича и Ивана Ивановича </a:t>
            </a:r>
            <a:r>
              <a:rPr lang="ru-RU" sz="2000" b="1" dirty="0" err="1"/>
              <a:t>Чикиных</a:t>
            </a:r>
            <a:r>
              <a:rPr lang="ru-RU" sz="2000" b="1" dirty="0"/>
              <a:t>. Это производство перешло к ним от предков, обосновавшихся здесь с середины XIX века. </a:t>
            </a:r>
            <a:r>
              <a:rPr lang="ru-RU" sz="2000" b="1" dirty="0" err="1"/>
              <a:t>Чикинское</a:t>
            </a:r>
            <a:r>
              <a:rPr lang="ru-RU" sz="2000" b="1" dirty="0"/>
              <a:t> предприятие было довольно известным в регионе и славилось отличным качеством выпускаемой продукции. В годы Первой мировой войны завод выполнял военные заказы, здесь впервые в стране был освоен выпуск армейских алюминиевых фляжек.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469378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dirty="0" smtClean="0"/>
              <a:t>завод  </a:t>
            </a:r>
            <a:r>
              <a:rPr lang="ru-RU" sz="3200" b="1" dirty="0" err="1" smtClean="0"/>
              <a:t>Ритинга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252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hatan\Downloads\цвет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5" y="620688"/>
            <a:ext cx="884550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hatan\Downloads\м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77505"/>
            <a:ext cx="6444208" cy="41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57135" cy="238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26876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Мельница и лесопилка барона </a:t>
            </a:r>
            <a:r>
              <a:rPr lang="ru-RU" sz="2400" b="1" dirty="0" err="1" smtClean="0"/>
              <a:t>Фредерикса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402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568952" cy="61206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Отдых и развлечения столичной знати.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1. Выступления артистов в театрах, детские праздники и танцевальные вечера с оркестром военной музыки, народные гуляния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2. На реке Оредеж, около мельницы была пристань и отдавались лодки для катания.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3 В Орлине были охотничьи кружки, ловля форели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4.  Прогулки дачников на вокзал, для встречи приезжающих и буфет.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97"/>
            <a:ext cx="577373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3637322"/>
            <a:ext cx="4614863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05064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Катание на лодках было одним из самых приятных развлечений отдыхающих, лодка стоила- 30 копеек –час.</a:t>
            </a:r>
          </a:p>
        </p:txBody>
      </p:sp>
    </p:spTree>
    <p:extLst>
      <p:ext uri="{BB962C8B-B14F-4D97-AF65-F5344CB8AC3E}">
        <p14:creationId xmlns:p14="http://schemas.microsoft.com/office/powerpoint/2010/main" val="40336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4632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Знаменитые дачники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856984" cy="5616624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порыве ностальгии слёзы лью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Плещеев, Горький, Салтыков-Щедрин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мне не сказать словами                                      В театрах ставили свои рассказы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 пою мелодию свою,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В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именье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Мартинсона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блудный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Оредеж с крутыми берегами                                       Смущал игрой девиц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голубоглазых    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 чист, прозрачная вода                                         И в райских уголках вдоль берегов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излучает много света                                              Вздыхали часто юные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корнеты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память отражает, как слюда                                               Амур и нимфы их сюда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влекли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красоту, что Шишкиным воспета                                  И Пушкин сочинял для них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сонеты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жил Крамской, Толстой писал стихи                          Вдыхая запах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сиверских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Набокова пленяла бабочка полётом,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Пленяясь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чарами брегов чудесных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помнит Выра ямщиков лихих                                            Взывая сердцем к милости богов</a:t>
            </a:r>
          </a:p>
          <a:p>
            <a:pPr algn="l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свитками царя, летящих мимолётом                                  В церквах венчали девушек прелестных</a:t>
            </a:r>
          </a:p>
          <a:p>
            <a:pPr algn="l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Романсы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вальсы Шварц здесь написал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 с Высоцким голос надрывали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Евтушенко часто навещал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на Пушкинском бульваре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опьяняет душу благодать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тайна этих мест вдруг стала явью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Поэзией живи , прекрасная земля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потому тебя я так люблю и славлю!</a:t>
            </a: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" name="стих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2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b="19204"/>
          <a:stretch>
            <a:fillRect/>
          </a:stretch>
        </p:blipFill>
        <p:spPr bwMode="auto">
          <a:xfrm>
            <a:off x="7129" y="980728"/>
            <a:ext cx="40324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067944" y="476672"/>
            <a:ext cx="5076056" cy="5760639"/>
          </a:xfrm>
        </p:spPr>
        <p:txBody>
          <a:bodyPr>
            <a:normAutofit fontScale="92500"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сведения о  поселке на реке Оредеж, относятся к концу 15 столетия.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этих земель составляли славянские, финско-угорские народы.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тоже весьма древнее. Уже в 1498-99 годах можно встретить  названия деревень-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Северско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Старое 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Северско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Новое. Потом эти деревни  станут частями Большой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таросивесрская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Новосиверская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версией происхождения названия поселка, является версия того, что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сиверские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земли принадлежали графам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Сиверсам</a:t>
            </a:r>
            <a:r>
              <a:rPr lang="ru-RU" sz="2000" b="1" dirty="0" smtClean="0">
                <a:solidFill>
                  <a:schemeClr val="tx1"/>
                </a:solidFill>
              </a:rPr>
              <a:t>. 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1057091"/>
            <a:ext cx="61926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первых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Сиверскую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выбрал для своего летнего отдыха замечательный поэт А.Н. Майков. Здесь он поселился вместе с семьей в 1876 году и жил до самой смерти в 1897 году. На бывшей Церковной улице ему принадлежала собственная дача, которая до наших дней не сохранилась.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 работал, над переводом «Слова о полку Игореве» и написал здесь ряд стихотворений.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оредежских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берегах он оставил о себе добрую память. Майков был одним из жертвователей денег на строительство Петропавловской церкви. В 1891 году при храме он основал народную школу. Поэт стоял у истоков открытия библиотеки-читальни, которая была создана в 1900 году, уже после его смерти. Впоследствии почетным попечителем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народной школы состоял сын поэта Н. А. Майков. До сих пор живописная тропинка, проходящая вдоль обрывистого берега реки Оредежа, рядом с местом бывшей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Майковской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дачи, называется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Майковской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дорожкой». Старожилы утверждают, что это было любимое место его прогулок по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8248"/>
            <a:ext cx="17430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7" y="3789040"/>
            <a:ext cx="20970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2458" y="423582"/>
            <a:ext cx="5940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Майков  </a:t>
            </a:r>
            <a:r>
              <a:rPr lang="ru-RU" sz="2400" b="1" dirty="0"/>
              <a:t>Аполлон Николаевич </a:t>
            </a:r>
          </a:p>
        </p:txBody>
      </p:sp>
    </p:spTree>
    <p:extLst>
      <p:ext uri="{BB962C8B-B14F-4D97-AF65-F5344CB8AC3E}">
        <p14:creationId xmlns:p14="http://schemas.microsoft.com/office/powerpoint/2010/main" val="28622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3925"/>
            <a:ext cx="17129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190817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3403" y="260648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Салтыков-Щедрин Михаил </a:t>
            </a:r>
            <a:r>
              <a:rPr lang="ru-RU" sz="2800" b="1" dirty="0" err="1"/>
              <a:t>Евграфович</a:t>
            </a:r>
            <a:r>
              <a:rPr lang="ru-RU" sz="2800" b="1" dirty="0"/>
              <a:t> (1826 - 1889)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340768"/>
            <a:ext cx="66247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«Место здесь едва ли не лучшее в окрестностях Петербурга, живописное, гористое, прекрасный воздух...», - писал о </a:t>
            </a:r>
            <a:r>
              <a:rPr lang="ru-RU" sz="2000" b="1" dirty="0" err="1"/>
              <a:t>Сиверской</a:t>
            </a:r>
            <a:r>
              <a:rPr lang="ru-RU" sz="2000" b="1" dirty="0"/>
              <a:t> писатель М.Е. Салтыков-Щедрин, живший здесь вместе с семьей летом 1884 года. В одном из писем к П.В. Анненкову, он сообщал: «Живу теперь на даче и вот мой адрес: Петербург, Варшавская железная дорога, станция </a:t>
            </a:r>
            <a:r>
              <a:rPr lang="ru-RU" sz="2000" b="1" dirty="0" err="1"/>
              <a:t>Сиверская</a:t>
            </a:r>
            <a:r>
              <a:rPr lang="ru-RU" sz="2000" b="1" dirty="0"/>
              <a:t>, дача </a:t>
            </a:r>
            <a:r>
              <a:rPr lang="ru-RU" sz="2000" b="1" dirty="0" err="1"/>
              <a:t>Шперера</a:t>
            </a:r>
            <a:r>
              <a:rPr lang="ru-RU" sz="2000" b="1" dirty="0"/>
              <a:t>». Писатель был тяжело болен, но продолжал работать. На </a:t>
            </a:r>
            <a:r>
              <a:rPr lang="ru-RU" sz="2000" b="1" dirty="0" err="1"/>
              <a:t>Сиверской</a:t>
            </a:r>
            <a:r>
              <a:rPr lang="ru-RU" sz="2000" b="1" dirty="0"/>
              <a:t> он написал несколько сказок, </a:t>
            </a:r>
            <a:r>
              <a:rPr lang="ru-RU" sz="2000" b="1" dirty="0" err="1"/>
              <a:t>повесть«Убежище</a:t>
            </a:r>
            <a:r>
              <a:rPr lang="ru-RU" sz="2000" b="1" dirty="0"/>
              <a:t> </a:t>
            </a:r>
            <a:r>
              <a:rPr lang="ru-RU" sz="2000" b="1" dirty="0" err="1"/>
              <a:t>Монрепо</a:t>
            </a:r>
            <a:r>
              <a:rPr lang="ru-RU" sz="2000" b="1" dirty="0"/>
              <a:t>» и свои знаменитые «Пестрые письма». В гостях у Салтыкова-Щедрина бывали многие знаменитые деятели отечественной литературы, </a:t>
            </a:r>
            <a:r>
              <a:rPr lang="ru-RU" sz="2000" b="1" dirty="0" err="1"/>
              <a:t>втом</a:t>
            </a:r>
            <a:r>
              <a:rPr lang="ru-RU" sz="2000" b="1" dirty="0"/>
              <a:t> числе В.М. Гаршин. В настоящее время, точное местонахождение бывшей дачи </a:t>
            </a:r>
            <a:r>
              <a:rPr lang="ru-RU" sz="2000" b="1" dirty="0" err="1"/>
              <a:t>Шперера</a:t>
            </a:r>
            <a:r>
              <a:rPr lang="ru-RU" sz="2000" b="1" dirty="0"/>
              <a:t>, в которой жил Салтыков-Щедрин, не установлено.</a:t>
            </a:r>
          </a:p>
        </p:txBody>
      </p:sp>
    </p:spTree>
    <p:extLst>
      <p:ext uri="{BB962C8B-B14F-4D97-AF65-F5344CB8AC3E}">
        <p14:creationId xmlns:p14="http://schemas.microsoft.com/office/powerpoint/2010/main" val="23883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677"/>
            <a:ext cx="3491880" cy="438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9384" y="162677"/>
            <a:ext cx="554461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деревне Старо-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1875 по 1890 годы снимал дачу поэт А.Н. Плещеев. В 1884 году здесь у него гостил поэт С.Я. Надсон. В письме некой NN он написал 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«Шуму здесь нет, все очень скромно и тихо. Место очаровательное стоит Швейцарии по красоте...» Бывшая дача Плещеева, расположенная по Большому проспекту не сохранилась. В конце 19 века на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 бывали писатели И.А. Гончаров, И.Ф. Горбунов и Д.Н. Мамин-Сибиряк. Здесь, на Церковной улице многие годы имел собственную дачу популярный издатель А.Ф. Маркс. На даче доктора А.А.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Лучинского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находилась на Паркетной улице, бывал в гостях писатель А.П. Чехов. В 1897 году в деревне Старо-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будущий советский писатель К.В. Ананьев.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Орлино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близ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1905 году на даче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Дерюгина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отдыхал вместе с семьей писатель А.И. Куприн. Приезжал он в эти места и впоследствии.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упоминается в его рассказе «Начальница тяги» (1911г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20 века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отдыхали на дачах поэты и писатели Александр Блок и Владимир Маяковский, Максим Горький и Корней Чуковский, Зинаида Гиппиус и Дмитрий Мережковский, Александр Грин и Анна Ахматова. В деревне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Даймище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близ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снимал дачу поэт Игорь Северянин.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усадьбах Выра, Рождествено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Батово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прошли детские и юношеские годы будущего писателя Владимира Набокова.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раз упоминается в его произведениях. Летом 1927 года на Красной улице вместе с семьей снимал дачу Алексей Толстой. По преданию местных старожилов здесь он работал над сказкой «Золотой ключик». Бывшая дача Толстого сохранилась до настоящего времени.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551803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Алексей Николаевич Плещеев </a:t>
            </a:r>
            <a:endParaRPr lang="ru-RU" b="1" dirty="0" smtClean="0"/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1825-1893)</a:t>
            </a:r>
          </a:p>
        </p:txBody>
      </p:sp>
    </p:spTree>
    <p:extLst>
      <p:ext uri="{BB962C8B-B14F-4D97-AF65-F5344CB8AC3E}">
        <p14:creationId xmlns:p14="http://schemas.microsoft.com/office/powerpoint/2010/main" val="22611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dirty="0" err="1">
                <a:solidFill>
                  <a:schemeClr val="tx1"/>
                </a:solidFill>
              </a:rPr>
              <a:t>Сиверская</a:t>
            </a:r>
            <a:r>
              <a:rPr lang="ru-RU" sz="2400" dirty="0">
                <a:solidFill>
                  <a:schemeClr val="tx1"/>
                </a:solidFill>
              </a:rPr>
              <a:t>. Пионеры на экскурсии у бывшей дачи, в которой в 1927 году отдыхал Алексей Толстой. Фотография конца 1960-х годов.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441341"/>
            <a:ext cx="6984776" cy="5307968"/>
          </a:xfrm>
        </p:spPr>
      </p:pic>
    </p:spTree>
    <p:extLst>
      <p:ext uri="{BB962C8B-B14F-4D97-AF65-F5344CB8AC3E}">
        <p14:creationId xmlns:p14="http://schemas.microsoft.com/office/powerpoint/2010/main" val="22846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1" y="404664"/>
            <a:ext cx="63722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художников больше всего времени провел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И.Н. Крамской. С 1874 года он снимал здесь дачу, а впоследствии построил собственную дачную усадьбу, где плодотворно работал в течение многих лет, до самой смерти. Художник И.Е. Репин, гостивший на даче у Крамского, в своей книге «Далекое-близкое» рассказывал: «Доктора запретили ему летом оставаться в столице... Он покупает землю в живописной местности,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станции, и устраивает там превосходную во всех отношениях мастерскую, особо от большого двухэтажного дома для семьи, чтобы не мешали работать...»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художник написал картины «Крестьянин с уздечкой», «Мина Моисеев», «Полесовщик» и многие другие. Ему не раз позировал местный житель Мина Моисеев, крестьянин из деревни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Большево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скончавшийся в 1885 году в возрасте 101 года. Дача Крамского погибла при пожаре, во время отступления фашистов из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1944 году.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5" y="426016"/>
            <a:ext cx="23844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1" y="3244334"/>
            <a:ext cx="2160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Крамской </a:t>
            </a:r>
          </a:p>
          <a:p>
            <a:pPr algn="ctr"/>
            <a:r>
              <a:rPr lang="ru-RU" b="1" dirty="0" smtClean="0"/>
              <a:t>Иван </a:t>
            </a:r>
            <a:r>
              <a:rPr lang="ru-RU" b="1" dirty="0"/>
              <a:t>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4607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3995936" cy="612068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Дача представляла собой деревянное двухэтажное сооружение с большим количеством окон. Обилие света внутри дома было главным требованием художника к своему дому-студии. Дом стоял на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горе, около железнодорожного моста.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 время сохранилась ровно спланированная площадка с четкими откосами и остатками парка вдоль железнодорожной насыпи.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1917 году использовали как общежитие  , потом пионерлагерь. После войны дом сожгли.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46" y="548680"/>
            <a:ext cx="5580112" cy="4241579"/>
          </a:xfrm>
        </p:spPr>
      </p:pic>
    </p:spTree>
    <p:extLst>
      <p:ext uri="{BB962C8B-B14F-4D97-AF65-F5344CB8AC3E}">
        <p14:creationId xmlns:p14="http://schemas.microsoft.com/office/powerpoint/2010/main" val="38240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4" y="53167"/>
            <a:ext cx="2097087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024932"/>
            <a:ext cx="2097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Иван Иванович Шишкин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0462" y="0"/>
            <a:ext cx="70235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легко дышится, замечательная природа», - писал 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И.И. Шишкин. В 1874 году художник поселился на даче в деревне Старо-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в это же время отдыхала его будущая жена О.А. Ладога - талантливая художница. В 1880 году они стали супругами и в следующем летнем сезоне приобрели дачную усадьбу в деревне Выра, недалеко от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 художник очень много работал. Здесь были созданы лучшие его полотна «Рожь» (1878 г.) и «Утро в сосновом лесу» (1889г.). Здесь он написал десятки этюдов. Среди них: «Папоротники в лесу», «Дача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«Бор на берегу реки», «Болото по Варшавской железной дороге» и другие. Дачи Шишкина в Старо-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Выре и в Ново-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сохранились.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" y="3717032"/>
            <a:ext cx="38819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525344"/>
            <a:ext cx="388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</a:t>
            </a:r>
            <a:r>
              <a:rPr lang="ru-RU" b="1" dirty="0" err="1"/>
              <a:t>Сиверской</a:t>
            </a:r>
            <a:r>
              <a:rPr lang="ru-RU" b="1" dirty="0"/>
              <a:t>. В парке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4428"/>
            <a:ext cx="2249659" cy="305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11" y="3789040"/>
            <a:ext cx="2754389" cy="165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6216" y="570829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Папоротники в лесу.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7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оредежскйх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берегах проводили свой летний отдых многие артисты. Среди них Вера Комиссаржевская, Константин Варламов, Мария Савина и другие. Очень любил бывать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Ф.И. Шаляпин. В поселке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Карташевская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расположена бывшая дача популярного довоенного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певца,народного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артиста РСФСР Николая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Печковского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летние месяцы он часто выступал в местных театрах и в домах отдыха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и виолончелист К. Ю. Давыдов,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актриса, народная артистка РСФСР Е.П. Карякина,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и дирижер И.Ф. Стравинский,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музыковед М.В. Бражников,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актер и режиссер И.К. Лисенко-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Коныч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артист РСФСР Б.Н.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Бенцианов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 smtClean="0"/>
              <a:t>Наши современники.</a:t>
            </a:r>
            <a:endParaRPr lang="ru-RU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988841"/>
            <a:ext cx="7848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«Творенье может пережить творца</a:t>
            </a:r>
          </a:p>
          <a:p>
            <a:pPr algn="ctr"/>
            <a:r>
              <a:rPr lang="ru-RU" sz="3200" b="1" i="1" dirty="0" smtClean="0"/>
              <a:t>  Творец  уйдет ,природой побежденный</a:t>
            </a:r>
          </a:p>
          <a:p>
            <a:pPr algn="ctr"/>
            <a:r>
              <a:rPr lang="ru-RU" sz="3200" b="1" i="1" dirty="0" smtClean="0"/>
              <a:t>Однако образ, им запечатленный,</a:t>
            </a:r>
          </a:p>
          <a:p>
            <a:pPr algn="ctr"/>
            <a:r>
              <a:rPr lang="ru-RU" sz="3200" b="1" i="1" dirty="0" smtClean="0"/>
              <a:t>             Веками будет согревать сердца..»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4207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181460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56090" y="650304"/>
            <a:ext cx="5948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Карл Юльевич Давыдов — русский композитор и виолончелист, директор Санкт-Петербургской консерватории в 1876—1887 гг.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0" y="3483010"/>
            <a:ext cx="2460051" cy="203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6090" y="2708920"/>
            <a:ext cx="60923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советская актриса. Член КПСС с 1939 года.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1918-1920 гг. была мимисткой Петроградского Малого оперного театра. В 1920-1922 годах - актриса передвижного театра "Драмы и комедии" (под руководством Самарина-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Одновременно занималась в Школе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руссской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драмы (класс Е. П. Карпова и Л. С.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Вивьена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(1922) была принята в труппу Ленинградского театра им. Пушкина (в 1924-193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выступала также в опереттах в Малом оперном театре). </a:t>
            </a:r>
          </a:p>
        </p:txBody>
      </p:sp>
    </p:spTree>
    <p:extLst>
      <p:ext uri="{BB962C8B-B14F-4D97-AF65-F5344CB8AC3E}">
        <p14:creationId xmlns:p14="http://schemas.microsoft.com/office/powerpoint/2010/main" val="29450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8545"/>
            <a:ext cx="8928992" cy="6460815"/>
          </a:xfrm>
        </p:spPr>
      </p:pic>
    </p:spTree>
    <p:extLst>
      <p:ext uri="{BB962C8B-B14F-4D97-AF65-F5344CB8AC3E}">
        <p14:creationId xmlns:p14="http://schemas.microsoft.com/office/powerpoint/2010/main" val="19488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5"/>
            <a:ext cx="2184439" cy="277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332655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Федорович Стравинский (1882-1971) — композитор и дирижер. Сын певца (бас) Федора Игнатьевича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Стравинского,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балеты — «Петрушка» (1911), «Весна священная» (1913)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8" y="3645024"/>
            <a:ext cx="279169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4298320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артист РСФСР (1989). Художественный руководитель эстрады Государственного концертно-филармонического учреждения «Петербург-концерт»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270892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 Николаевич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Бенциа́нов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(настоящее имя —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Бенцион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Баранчик) (1918 —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97346"/>
            <a:ext cx="56886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сильнейших велосипедистов России Михаил Иванович Дьяков родился в 1872 году в Петербурге. Его первое выступление в велогонках относится к 1890 году.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Обладая превосходными физическими данными и большой настойчивостью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трепировке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И. Дьяков быстро выдвинулся в ряды сильнейших велогонщиков того времени. Уже через два года после первого своего выступления па треке М. И. Дьяков завоевал звание чемпиона России. В 1894 и 1895 годах он удерживает это звание за собой. В следующем году он был командирован Царскосельским кружком велосипедистов за границу, в Англию. Здесь М. И. Дьяков одержал несколько крупных побед и выиграл национальный чемпионат Англии по велоспорту. За эти годы Дьяков установил несколько всероссийских и четыре мировых рекорда.</a:t>
            </a:r>
          </a:p>
        </p:txBody>
      </p:sp>
      <p:pic>
        <p:nvPicPr>
          <p:cNvPr id="1026" name="Picture 2" descr="C:\Users\Ashatan\Pictures\MP Navigator\2013_10_27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0" y="1052735"/>
            <a:ext cx="2978168" cy="44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3672408" cy="5976664"/>
          </a:xfrm>
        </p:spPr>
        <p:txBody>
          <a:bodyPr>
            <a:normAutofit fontScale="92500"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1913 году М.И. Дьяков купил дом на углу Республиканского (Фельдмаршальского) проспекта и  улицы Крупской(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Дарьинской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Проживал с женой и сыном Михаилом. </a:t>
            </a:r>
          </a:p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в 1959 году. </a:t>
            </a:r>
          </a:p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1993 году на доме установили мемориальную доску.</a:t>
            </a:r>
          </a:p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 время , дом после войны реконструирован </a:t>
            </a:r>
          </a:p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передан техникуму-интернату 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81" y="404664"/>
            <a:ext cx="5568619" cy="4176464"/>
          </a:xfrm>
        </p:spPr>
      </p:pic>
    </p:spTree>
    <p:extLst>
      <p:ext uri="{BB962C8B-B14F-4D97-AF65-F5344CB8AC3E}">
        <p14:creationId xmlns:p14="http://schemas.microsoft.com/office/powerpoint/2010/main" val="37639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0" y="260648"/>
            <a:ext cx="352992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548680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Зульфия</a:t>
            </a:r>
            <a:r>
              <a:rPr lang="ru-RU" sz="2400" dirty="0"/>
              <a:t> </a:t>
            </a:r>
            <a:r>
              <a:rPr lang="ru-RU" sz="2400" dirty="0" err="1"/>
              <a:t>Забитова</a:t>
            </a:r>
            <a:r>
              <a:rPr lang="ru-RU" sz="2400" dirty="0"/>
              <a:t>, олимпийская чемпионка.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42534" y="1166843"/>
            <a:ext cx="52499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1999 года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посёлке Сиверский прошли открытые чемпионат и первенство Ленинградской области по велоспорту.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велосипедные гонки в этом посёлке проводятся традиционно, уровень соревнований постоянно возрастает. С каждым годом приезжает всё больше участников, хлопоты организаторов не пропадают даром.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Гонки проводятся в центре посёлке на хорошей асфальтированной дороге с подъёмами и спусками, протяжённость круга составляет 3,1 км, у каждой возрастной группы своё количество кругов, соответственно, километров.</a:t>
            </a:r>
          </a:p>
        </p:txBody>
      </p:sp>
    </p:spTree>
    <p:extLst>
      <p:ext uri="{BB962C8B-B14F-4D97-AF65-F5344CB8AC3E}">
        <p14:creationId xmlns:p14="http://schemas.microsoft.com/office/powerpoint/2010/main" val="39004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4" y="188640"/>
            <a:ext cx="183944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86904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Владимирович Набоков родился в старинной, богатой аристократической семье в Санкт-Петербурге, 23 апреля 1899 года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5" y="3125550"/>
            <a:ext cx="2491496" cy="34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3429000"/>
            <a:ext cx="5889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Набоков опубликовал множество романов, из которых наибольшую известность получили написанные на русском языке "Машенька", "Камера обскура", "Дар", а из созданных на английском - "Лолита", "Пнин" и книга мемуаров "Другие берега". Кроме того, писатель перевел на английский язык "Слово о полку Игореве" и "Евгения Онегина".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052737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и американский писатель, поэт, переводчик, литературовед и энтомолог.</a:t>
            </a:r>
          </a:p>
        </p:txBody>
      </p:sp>
    </p:spTree>
    <p:extLst>
      <p:ext uri="{BB962C8B-B14F-4D97-AF65-F5344CB8AC3E}">
        <p14:creationId xmlns:p14="http://schemas.microsoft.com/office/powerpoint/2010/main" val="18198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Рождествено 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мыза принадлежали семье Рукавишниковых, в усадьбе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Батово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жили Набоковы.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усадьбы "Рождествено", получившей свое название по стоявшей в селе церкви Рождества Богородицы, начинается в 1787 г., когда эти земли были пожалованы во владение Н.Е. Ефремову, надворному советнику, правителю канцелярии графа А.А. Безбородко. Усадьба много раз переходила из рук в руки, пока в 1890 г. ее не купил Иван Васильевич Рукавишников - богатейший золотопромышленник, состояние которого оценивалось в миллион рублей золотом.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первый владелец оставил после себя усадебный дом в новом "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италианском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("палладиевом") вкусе", сохранившийся до ХХ в. почти без изменений. "...Александровских времен усадьба, белая,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колоннами и по фасаду и по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антифронтону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высилась среди лип и дубов на крутом муравчатом холму за рекой..." - писал о рождественском доме В. Набоков. Старинный парк запущен, осталась пара алей старых лип и кленов, одна из которых ведет к красным пещерам и источнику со святой водой. В 1916 году дом в Рождествене достался сыну В.Д. и Е.И. Набоковых, будущему известному писателю Владимиру Владимировичу Набокову.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1917 году был местный клуб, потом общежитие техникума. С1978 года- мемориальный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В.В. Набокова. </a:t>
            </a:r>
          </a:p>
        </p:txBody>
      </p:sp>
    </p:spTree>
    <p:extLst>
      <p:ext uri="{BB962C8B-B14F-4D97-AF65-F5344CB8AC3E}">
        <p14:creationId xmlns:p14="http://schemas.microsoft.com/office/powerpoint/2010/main" val="12705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" y="260648"/>
            <a:ext cx="9116716" cy="6554994"/>
          </a:xfrm>
        </p:spPr>
      </p:pic>
    </p:spTree>
    <p:extLst>
      <p:ext uri="{BB962C8B-B14F-4D97-AF65-F5344CB8AC3E}">
        <p14:creationId xmlns:p14="http://schemas.microsoft.com/office/powerpoint/2010/main" val="40050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Исаак Иосифович Шварц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980728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и российский композитор. Народный артист Российской Федерации (1996),[1] лауреат Государственной премии России, единственный в стране композитор — трёхкратный обладатель кинопремии Ника. Автор симфонических произведений, а также музыки к двум балетам, более чем 35 спектаклям и 125 фильмам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3" y="913668"/>
            <a:ext cx="2808311" cy="231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06" y="3396934"/>
            <a:ext cx="4500700" cy="318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6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с 1964 года до конца своих дней жил и работал в посёлке Сиверский. Здесь устраивал творческие вечера. Здесь его посещали: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З.Гердт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В.Высоцкий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А.Миронов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А.Куросава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И.Смоктуновский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С.Соловьёв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И.Бродский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Б.Окуджава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В.Мотыль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многие другие творческие деятели и друзья. Здесь им был написан ряд балетов, музыка для спектаклей («Идиот», «Горе от ума», «Не склонившие головы» и «На всякого мудреца довольно простоты» в постановке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Г.Товстоногова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«Доходное место» в постановке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Р.Сусловича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 и кинофильмов («Неоплаченный долг», «Балтийское небо», «Братья Карамазовы», «Живой труп», «Дикая собака Динго», «Семейное счастье», «Бегство мистера Мак-Кинли», «Соломенная шляпка», «Егор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Булычов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«Станционный смотритель», «Сто дней после детства»,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Дерсу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Узала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«Блондинка за углом», Из жизни отдыхающих», «Белое солнце пустыни», «Звезда пленительного счастья», «Обрыв», «Нас венчали не в церкви», «Мелодия белой ночи», «Проверка на дорогах», «Каникулы Кроша», «Необычайное пари», «Не стреляйте в белых лебедей», «Последняя жертва» - всего более 110 картин, многие из которых вошли в золотой фонд отечественного и мирового кинематографа)</a:t>
            </a:r>
          </a:p>
        </p:txBody>
      </p:sp>
    </p:spTree>
    <p:extLst>
      <p:ext uri="{BB962C8B-B14F-4D97-AF65-F5344CB8AC3E}">
        <p14:creationId xmlns:p14="http://schemas.microsoft.com/office/powerpoint/2010/main" val="39090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69269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Владимир </a:t>
            </a:r>
            <a:r>
              <a:rPr lang="ru-RU" sz="2400" b="1" dirty="0" err="1" smtClean="0"/>
              <a:t>Вьюров</a:t>
            </a:r>
            <a:r>
              <a:rPr lang="ru-RU" sz="2400" b="1" dirty="0" smtClean="0"/>
              <a:t>- солист санкт-петербургских оперных театров</a:t>
            </a:r>
            <a:endParaRPr lang="ru-RU" sz="2400" b="1" dirty="0"/>
          </a:p>
        </p:txBody>
      </p:sp>
      <p:pic>
        <p:nvPicPr>
          <p:cNvPr id="1026" name="Picture 2" descr="C:\Users\Ashatan\Pictures\MP Navigator\2013_10_29\I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140"/>
            <a:ext cx="2551113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272880" cy="25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3789040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Известный художник Александр </a:t>
            </a:r>
            <a:r>
              <a:rPr lang="ru-RU" sz="2400" b="1" dirty="0" err="1"/>
              <a:t>Златкин</a:t>
            </a:r>
            <a:r>
              <a:rPr lang="ru-RU" sz="2400" b="1" dirty="0"/>
              <a:t> вырос и получил образование в </a:t>
            </a:r>
            <a:r>
              <a:rPr lang="ru-RU" sz="2400" b="1" dirty="0" err="1"/>
              <a:t>Клинцах</a:t>
            </a:r>
            <a:r>
              <a:rPr lang="ru-RU" sz="2400" b="1" dirty="0"/>
              <a:t>. Сегодня он проживает и работает в г. Сиверский Ленинградской области. </a:t>
            </a:r>
          </a:p>
        </p:txBody>
      </p:sp>
    </p:spTree>
    <p:extLst>
      <p:ext uri="{BB962C8B-B14F-4D97-AF65-F5344CB8AC3E}">
        <p14:creationId xmlns:p14="http://schemas.microsoft.com/office/powerpoint/2010/main" val="3514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256490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как дачной столицей, следует  отнести к началу 19 века, когда в 1857 году  началось строительство Варшавской железной дороги(она связало наше Отечество с Европой). Дорога проходила через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Сиверскую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 короткое время здесь все изменилось. Хлынул поток дачников.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 дачной столице весьма благоприятные- сосновые леса, чистая рыбная река, дешевые продукты и хорошо налаженный сервис. Воздух богат озоном, излечивает туберкулез.  Гористая местность создает живописные пейзажи, а родники обладают бактерицидными свойствами (химический состав воды близок к составу целебных источников Старой Руссы).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19 века Сиверская становится самой популярной дачной местностью под Петербургом.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08920"/>
            <a:ext cx="6408712" cy="3960440"/>
          </a:xfrm>
        </p:spPr>
      </p:pic>
    </p:spTree>
    <p:extLst>
      <p:ext uri="{BB962C8B-B14F-4D97-AF65-F5344CB8AC3E}">
        <p14:creationId xmlns:p14="http://schemas.microsoft.com/office/powerpoint/2010/main" val="11893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252028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«Дачная столица» находится на улице Красной (бывшая Церковная) в гостевом доме имения немецкого архитектора и живописца Ивана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Гольмдорфа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1910 году имение у него купил писатель Иван Иванов. Сюда приезжали погостить Блок, Маяковский, Майков, Салтыков-Щедрин, Ахматова, Чуковский, Мережковский, Гиппиус, Надсон, Белый. Отдыхая в Сиверском, великие художники Иван Шишкин написал "Утро в сосновом лесу" и "Рожь", а Иван Крамской – "Мина Моисеев", "Крестьянин с уздечкой" и "Полесовщик".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20 века в усадьбе находились спальни пионерского лагеря. Позднее в здании расположились учебные классы коррекционной школы, находившиеся там до 1988 года. В настоящее время работа над собранием предметов экспозиции музея продолжается. В планах – восстановить первоначальный исторический облик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усадьбы.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24944"/>
            <a:ext cx="6552728" cy="3792239"/>
          </a:xfrm>
        </p:spPr>
      </p:pic>
    </p:spTree>
    <p:extLst>
      <p:ext uri="{BB962C8B-B14F-4D97-AF65-F5344CB8AC3E}">
        <p14:creationId xmlns:p14="http://schemas.microsoft.com/office/powerpoint/2010/main" val="1515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88"/>
            <a:ext cx="9117799" cy="6706480"/>
          </a:xfrm>
        </p:spPr>
      </p:pic>
    </p:spTree>
    <p:extLst>
      <p:ext uri="{BB962C8B-B14F-4D97-AF65-F5344CB8AC3E}">
        <p14:creationId xmlns:p14="http://schemas.microsoft.com/office/powerpoint/2010/main" val="16366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068960"/>
            <a:ext cx="67687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Привет из </a:t>
            </a:r>
            <a:r>
              <a:rPr lang="ru-RU" sz="4400" b="1" dirty="0" err="1"/>
              <a:t>Сиверской</a:t>
            </a:r>
            <a:endParaRPr lang="ru-RU" sz="4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" y="3797313"/>
            <a:ext cx="4416207" cy="289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10" y="3797313"/>
            <a:ext cx="4339854" cy="289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9" y="157402"/>
            <a:ext cx="4128640" cy="3096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49" y="108274"/>
            <a:ext cx="4232776" cy="3176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110" y="2115304"/>
            <a:ext cx="987773" cy="113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6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38544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меня нет лучше места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Чем поселок наш родной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Здесь проходит мое детство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Тут живем мы всей семьей.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Папа, мама, я и брат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Очень любим здесь гулять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В парке, у реки, в саду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скалистом берегу.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07272"/>
            <a:ext cx="5760639" cy="4320479"/>
          </a:xfrm>
        </p:spPr>
      </p:pic>
    </p:spTree>
    <p:extLst>
      <p:ext uri="{BB962C8B-B14F-4D97-AF65-F5344CB8AC3E}">
        <p14:creationId xmlns:p14="http://schemas.microsoft.com/office/powerpoint/2010/main" val="36952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91864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Литература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712968" cy="4048473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А.А.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Сёмочкин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«Господин Верхний Оредеж»(том 2)- СПб «Летопись» 2009 год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д-р А. А.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инженер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Н.В.Никитин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дачная местность по варшавской железной дороге» СПб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добровольное пожарное общество» 1910 год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«Оредеж» литературно- краеведческий альманах. Выпуск №1- СПб ООО «Лига Плюс» 2002 год; выпуск№  3 –СПб  «Гатчина»2005 год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4.Андрей Бурлаков «Туристические  маршруты гатчинского  района» СЦДБ Гатчина 2003 год</a:t>
            </a:r>
          </a:p>
          <a:p>
            <a:pPr algn="l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8532440" cy="223224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Сиверский ходил паровоз с 4 вагончиками-люкс шоколадного цвета, 1 раз в неделю. В 1857 году была  лишь деревянная платформа, в 1860 году барон Борис Андреевич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Фредерикс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 небольшое деревянное станционное здание.  А его сын Владимир построил уже в 1890 году прекрасное станционное здание с крытой платформой, залом ожидания, буфетом, мед.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унктом. Была рядом с вокзалом и маленькая часовня.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вокзала сохранилось  до наших дней. Часовню закрыли, а в 1930 году  ее разобрали.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" y="2766764"/>
            <a:ext cx="5145142" cy="354255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2"/>
            <a:ext cx="3308465" cy="2356658"/>
          </a:xfrm>
        </p:spPr>
      </p:pic>
    </p:spTree>
    <p:extLst>
      <p:ext uri="{BB962C8B-B14F-4D97-AF65-F5344CB8AC3E}">
        <p14:creationId xmlns:p14="http://schemas.microsoft.com/office/powerpoint/2010/main" val="17548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6048672" cy="4195046"/>
          </a:xfrm>
        </p:spPr>
      </p:pic>
      <p:pic>
        <p:nvPicPr>
          <p:cNvPr id="1026" name="Picture 2" descr="C:\Users\Ashatan\Downloads\то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055973"/>
            <a:ext cx="3986791" cy="27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1" y="4509120"/>
            <a:ext cx="4968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Прибытие поезда на станцию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1905 г.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661248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Крытая товарная платформа (1912 год)</a:t>
            </a:r>
          </a:p>
        </p:txBody>
      </p:sp>
    </p:spTree>
    <p:extLst>
      <p:ext uri="{BB962C8B-B14F-4D97-AF65-F5344CB8AC3E}">
        <p14:creationId xmlns:p14="http://schemas.microsoft.com/office/powerpoint/2010/main" val="34750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8640960" cy="2664296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графа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Фредериска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представляла великолепный дом – дворец, с парком, псарней, собственным Зверинцем. До наших дней чудом уцелели фрагменты планировки парка, двухсотлетние деревья – великаны.  В 1917 году дом был национализирован, в нем расположился местный исполком, милиция, в 1922 году во дворец вселились дети- беспризорники(Сиверская школа-колония 2-й ступени).</a:t>
            </a:r>
          </a:p>
          <a:p>
            <a:pPr algn="l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осподский дом сгорел при пожаре  в 1937 году. На его месте построен кинотеатр «Юбилейный».                                    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" y="3068960"/>
            <a:ext cx="4905324" cy="352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00" y="4077072"/>
            <a:ext cx="4320480" cy="2592288"/>
          </a:xfrm>
        </p:spPr>
      </p:pic>
    </p:spTree>
    <p:extLst>
      <p:ext uri="{BB962C8B-B14F-4D97-AF65-F5344CB8AC3E}">
        <p14:creationId xmlns:p14="http://schemas.microsoft.com/office/powerpoint/2010/main" val="18325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136"/>
            <a:ext cx="8856984" cy="292494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улицей столицей была Церковная улица(Красная). Она протянулась на 3 версты(3км. 130метров). Здесь селилось богатое купечество. Были торговые заведения, трактир, аптека, народная школа, библиотека-читальня.  Дачи на улице были электрифицированы, был телефонный переговорный пункт для связи с Петербургом.  Построен деревянный храм (в честь святых апостолов Петра и Павла). На этой улице снимали дачи поэты, писатели, художники. В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даже открыт китайский магазин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Цзинь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Лунь. 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жизнь всегда занимала особое место в истории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Сиверской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Было шесть театров. Самый Большой театр был на Церковной улице, где пел даже Федор Иванович Шаляпин.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общественный парк(детский лагерь «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Адмиралтеец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пожарная дружина.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2523"/>
            <a:ext cx="5416641" cy="3700229"/>
          </a:xfrm>
        </p:spPr>
      </p:pic>
      <p:pic>
        <p:nvPicPr>
          <p:cNvPr id="1027" name="Picture 3" descr="C:\Users\Ashatan\Desktop\DSC04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03" y="4221088"/>
            <a:ext cx="3774998" cy="26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Церковь Петра и Павла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(1889 год, строилась на пожертвования  дачников и местных жителей)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3168352" cy="4032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34" y="2780928"/>
            <a:ext cx="4718237" cy="3096344"/>
          </a:xfrm>
        </p:spPr>
      </p:pic>
    </p:spTree>
    <p:extLst>
      <p:ext uri="{BB962C8B-B14F-4D97-AF65-F5344CB8AC3E}">
        <p14:creationId xmlns:p14="http://schemas.microsoft.com/office/powerpoint/2010/main" val="296060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777</TotalTime>
  <Words>3223</Words>
  <Application>Microsoft Office PowerPoint</Application>
  <PresentationFormat>Экран (4:3)</PresentationFormat>
  <Paragraphs>133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Соседство</vt:lpstr>
      <vt:lpstr>«Дачная столица империи»</vt:lpstr>
      <vt:lpstr>Презентация PowerPoint</vt:lpstr>
      <vt:lpstr>Презентация PowerPoint</vt:lpstr>
      <vt:lpstr>Развитие Сиверской , как дачной столицей, следует  отнести к началу 19 века, когда в 1857 году  началось строительство Варшавской железной дороги(она связало наше Отечество с Европой). Дорога проходила через Сиверскую и в короткое время здесь все изменилось. Хлынул поток дачников. Условия в дачной столице весьма благоприятные- сосновые леса, чистая рыбная река, дешевые продукты и хорошо налаженный сервис. Воздух богат озоном, излечивает туберкулез.  Гористая местность создает живописные пейзажи, а родники обладают бактерицидными свойствами (химический состав воды близок к составу целебных источников Старой Руссы). В конце 19 века Сиверская становится самой популярной дачной местностью под Петербургом.</vt:lpstr>
      <vt:lpstr>Презентация PowerPoint</vt:lpstr>
      <vt:lpstr>Презентация PowerPoint</vt:lpstr>
      <vt:lpstr>Презентация PowerPoint</vt:lpstr>
      <vt:lpstr>Главной улицей столицей была Церковная улица(Красная). Она протянулась на 3 версты(3км. 130метров). Здесь селилось богатое купечество. Были торговые заведения, трактир, аптека, народная школа, библиотека-читальня.  Дачи на улице были электрифицированы, был телефонный переговорный пункт для связи с Петербургом.  Построен деревянный храм (в честь святых апостолов Петра и Павла). На этой улице снимали дачи поэты, писатели, художники. В Сиверской был даже открыт китайский магазин Цзинь- Лунь.  Театральная жизнь всегда занимала особое место в истории  Сиверской. Было шесть театров. Самый Большой театр был на Церковной улице, где пел даже Федор Иванович Шаляпин. Был общественный парк(детский лагерь «Адмиралтеец»), пожарная дружина.</vt:lpstr>
      <vt:lpstr>Церковь Петра и Павла (1889 год, строилась на пожертвования  дачников и местных жителей)</vt:lpstr>
      <vt:lpstr>В конце 19 века на реке Оредеж   стояла деревянная плотина мельницы, позже превращенная в лесопилку.  Сегодня эта плотина бетонная, она является заброшенной гидростанцией знаменитого оредежского каскада, в свое время насчитывающая шесть электростанций.</vt:lpstr>
      <vt:lpstr>Презентация PowerPoint</vt:lpstr>
      <vt:lpstr>Презентация PowerPoint</vt:lpstr>
      <vt:lpstr>Сиверская в 19 веке.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Знаменитые дачники</vt:lpstr>
      <vt:lpstr>Презентация PowerPoint</vt:lpstr>
      <vt:lpstr>Презентация PowerPoint</vt:lpstr>
      <vt:lpstr>Презентация PowerPoint</vt:lpstr>
      <vt:lpstr>Сиверская. Пионеры на экскурсии у бывшей дачи, в которой в 1927 году отдыхал Алексей Толстой. Фотография конца 1960-х годов.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современники.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«Дачная столица» находится на улице Красной (бывшая Церковная) в гостевом доме имения немецкого архитектора и живописца Ивана Гольмдорфа. В 1910 году имение у него купил писатель Иван Иванов. Сюда приезжали погостить Блок, Маяковский, Майков, Салтыков-Щедрин, Ахматова, Чуковский, Мережковский, Гиппиус, Надсон, Белый. Отдыхая в Сиверском, великие художники Иван Шишкин написал "Утро в сосновом лесу" и "Рожь", а Иван Крамской – "Мина Моисеев", "Крестьянин с уздечкой" и "Полесовщик". В начале 20 века в усадьбе находились спальни пионерского лагеря. Позднее в здании расположились учебные классы коррекционной школы, находившиеся там до 1988 года. В настоящее время работа над собранием предметов экспозиции музея продолжается. В планах – восстановить первоначальный исторический облик усадьбы. </vt:lpstr>
      <vt:lpstr>Презентация PowerPoint</vt:lpstr>
      <vt:lpstr>Презентация PowerPoint</vt:lpstr>
      <vt:lpstr>     Для меня нет лучше места      Чем поселок наш родной       Здесь проходит мое детство       Тут живем мы всей семьей.                                                                                            Папа, мама, я и брат                                                                                            Очень любим здесь гулять                                                                                            В парке, у реки, в саду                                                                                             На скалистом берегу.</vt:lpstr>
      <vt:lpstr>Литература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«Дачная столица империи»</dc:title>
  <dc:creator>Наташа</dc:creator>
  <cp:lastModifiedBy>Наташа</cp:lastModifiedBy>
  <cp:revision>96</cp:revision>
  <dcterms:created xsi:type="dcterms:W3CDTF">2013-10-26T04:54:43Z</dcterms:created>
  <dcterms:modified xsi:type="dcterms:W3CDTF">2013-11-12T14:58:27Z</dcterms:modified>
</cp:coreProperties>
</file>