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Ф.П. РЕШЕТНИКОВ «Достали языка».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96752"/>
            <a:ext cx="6959730" cy="5445224"/>
          </a:xfrm>
        </p:spPr>
      </p:pic>
    </p:spTree>
    <p:extLst>
      <p:ext uri="{BB962C8B-B14F-4D97-AF65-F5344CB8AC3E}">
        <p14:creationId xmlns:p14="http://schemas.microsoft.com/office/powerpoint/2010/main" val="3596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Ф.П. Решетников «прибыл на каникулы».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196752"/>
            <a:ext cx="4032448" cy="5546857"/>
          </a:xfrm>
        </p:spPr>
      </p:pic>
    </p:spTree>
    <p:extLst>
      <p:ext uri="{BB962C8B-B14F-4D97-AF65-F5344CB8AC3E}">
        <p14:creationId xmlns:p14="http://schemas.microsoft.com/office/powerpoint/2010/main" val="167948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Ф.п.Решетников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«Опять двойка».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026" y="1306923"/>
            <a:ext cx="4874278" cy="5434445"/>
          </a:xfrm>
        </p:spPr>
      </p:pic>
    </p:spTree>
    <p:extLst>
      <p:ext uri="{BB962C8B-B14F-4D97-AF65-F5344CB8AC3E}">
        <p14:creationId xmlns:p14="http://schemas.microsoft.com/office/powerpoint/2010/main" val="314325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Ф.П.Решетников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«Мальчишки».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5" y="1268760"/>
            <a:ext cx="3897552" cy="5498114"/>
          </a:xfrm>
        </p:spPr>
      </p:pic>
    </p:spTree>
    <p:extLst>
      <p:ext uri="{BB962C8B-B14F-4D97-AF65-F5344CB8AC3E}">
        <p14:creationId xmlns:p14="http://schemas.microsoft.com/office/powerpoint/2010/main" val="260573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0" y="1052736"/>
            <a:ext cx="9144000" cy="2418928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 по картине Решетникова Ф.П. «Мальчишки».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54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u="sng" dirty="0" smtClean="0">
                <a:solidFill>
                  <a:srgbClr val="FF0000"/>
                </a:solidFill>
              </a:rPr>
              <a:t>Вставить пропущенные буквы.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4726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П..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..сток;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Ра(с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сс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казывает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Уд…в…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льствие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Ра(с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сс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казчик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Г..л..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ктика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К…см…с;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К…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смический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к…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рабль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В(о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бражают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П…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рила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Тёмно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(-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слитно) синем.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917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u="sng" dirty="0" smtClean="0">
                <a:solidFill>
                  <a:srgbClr val="FF0000"/>
                </a:solidFill>
              </a:rPr>
              <a:t>Проверка.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4726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сток;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сс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казывает;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льствие;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сс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казчик;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ктика;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нета;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смический к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рабль;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бражают;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рила;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ё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44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План сочинения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900819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Вступление.</a:t>
            </a:r>
          </a:p>
          <a:p>
            <a:pPr marL="0" indent="0">
              <a:buNone/>
            </a:pP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(Несколько слов об авторе и картине).</a:t>
            </a:r>
          </a:p>
          <a:p>
            <a:pPr marL="0" indent="0"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Осн.часть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(Передний план, задний план, главные герои,  настроение, цвета).</a:t>
            </a:r>
          </a:p>
          <a:p>
            <a:pPr marL="0" indent="0"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Заключение.</a:t>
            </a:r>
          </a:p>
          <a:p>
            <a:pPr marL="0" indent="0">
              <a:buNone/>
            </a:pP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(Понравилась картина или нет?)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4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</TotalTime>
  <Words>146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Ф.П. РЕШЕТНИКОВ «Достали языка».</vt:lpstr>
      <vt:lpstr>Ф.П. Решетников «прибыл на каникулы».</vt:lpstr>
      <vt:lpstr>Ф.п.Решетников «Опять двойка».</vt:lpstr>
      <vt:lpstr>Ф.П.Решетников «Мальчишки».</vt:lpstr>
      <vt:lpstr>Презентация PowerPoint</vt:lpstr>
      <vt:lpstr>Вставить пропущенные буквы.</vt:lpstr>
      <vt:lpstr>Проверка.</vt:lpstr>
      <vt:lpstr>План сочинения.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Ф.П. РЕШЕТНИКОВ «Достали языка».</dc:title>
  <dc:creator>1</dc:creator>
  <cp:lastModifiedBy>1</cp:lastModifiedBy>
  <cp:revision>6</cp:revision>
  <dcterms:created xsi:type="dcterms:W3CDTF">2015-11-10T18:04:02Z</dcterms:created>
  <dcterms:modified xsi:type="dcterms:W3CDTF">2015-11-10T18:36:27Z</dcterms:modified>
</cp:coreProperties>
</file>