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8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2.docx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Word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Образовательный проект на тему: «Князь Владимир – Святой Креститель Руси»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урок по духовному краеведению для учащихся 4 классов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690142" cy="24316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Автор: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Кондратова</a:t>
            </a:r>
            <a:r>
              <a:rPr lang="ru-RU" dirty="0" smtClean="0">
                <a:solidFill>
                  <a:srgbClr val="7030A0"/>
                </a:solidFill>
              </a:rPr>
              <a:t> Елена Геннадьевна, учитель МОУ СОШ № 75 </a:t>
            </a:r>
            <a:r>
              <a:rPr lang="ru-RU" dirty="0" err="1" smtClean="0">
                <a:solidFill>
                  <a:srgbClr val="7030A0"/>
                </a:solidFill>
              </a:rPr>
              <a:t>г.о.Черноголовка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Московской области.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«Когда пришли мы в греческую церковь, то уже и не знали мы сами, где стоим: на земле или на небе, так нам было хорошо. На самом деле с греками живет Истинный Бог. Не можем мы забыть такой красоты и не хотим другой веры, кроме греческой».</a:t>
            </a:r>
          </a:p>
        </p:txBody>
      </p:sp>
      <p:pic>
        <p:nvPicPr>
          <p:cNvPr id="6146" name="Picture 2" descr="F:\княз владимир\3277081444630bb779735093f852c62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54" y="3770511"/>
            <a:ext cx="4024238" cy="26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4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Принцесса Анна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11828" r="12694" b="11024"/>
          <a:stretch/>
        </p:blipFill>
        <p:spPr bwMode="auto">
          <a:xfrm>
            <a:off x="3020291" y="1701196"/>
            <a:ext cx="3425582" cy="446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4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F:\княз владимир\neb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Соберите слова, расставив цифры в порядке возрастания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57514"/>
              </p:ext>
            </p:extLst>
          </p:nvPr>
        </p:nvGraphicFramePr>
        <p:xfrm>
          <a:off x="611560" y="1916832"/>
          <a:ext cx="803552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окумент" r:id="rId4" imgW="6120143" imgH="603380" progId="Word.Document.12">
                  <p:embed/>
                </p:oleObj>
              </mc:Choice>
              <mc:Fallback>
                <p:oleObj name="Документ" r:id="rId4" imgW="6120143" imgH="603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8035524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62940"/>
              </p:ext>
            </p:extLst>
          </p:nvPr>
        </p:nvGraphicFramePr>
        <p:xfrm>
          <a:off x="539552" y="3573016"/>
          <a:ext cx="827978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Документ" r:id="rId6" imgW="6120143" imgH="603380" progId="Word.Document.12">
                  <p:embed/>
                </p:oleObj>
              </mc:Choice>
              <mc:Fallback>
                <p:oleObj name="Документ" r:id="rId6" imgW="6120143" imgH="603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3573016"/>
                        <a:ext cx="8279788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61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«Теперь я познал истинного Бога!»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F:\княз владимир\182434.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827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4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:\княз владимир\neb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6" y="116632"/>
            <a:ext cx="8827202" cy="66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Праведная жизнь князя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96241"/>
              </p:ext>
            </p:extLst>
          </p:nvPr>
        </p:nvGraphicFramePr>
        <p:xfrm>
          <a:off x="288925" y="1768475"/>
          <a:ext cx="8610600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Документ" r:id="rId4" imgW="6232406" imgH="2481203" progId="Word.Document.12">
                  <p:embed/>
                </p:oleObj>
              </mc:Choice>
              <mc:Fallback>
                <p:oleObj name="Документ" r:id="rId4" imgW="6232406" imgH="2481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25" y="1768475"/>
                        <a:ext cx="8610600" cy="344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44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41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Крещение Руси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988 год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княз владимир\Крещение_Руси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406098" cy="52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1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« В одно время вся земля наша восславила Христа со </a:t>
            </a:r>
            <a:r>
              <a:rPr lang="ru-RU" dirty="0" err="1">
                <a:solidFill>
                  <a:srgbClr val="FFC000"/>
                </a:solidFill>
              </a:rPr>
              <a:t>Отцем</a:t>
            </a:r>
            <a:r>
              <a:rPr lang="ru-RU" dirty="0">
                <a:solidFill>
                  <a:srgbClr val="FFC000"/>
                </a:solidFill>
              </a:rPr>
              <a:t> и святым Духом». </a:t>
            </a:r>
          </a:p>
        </p:txBody>
      </p:sp>
      <p:pic>
        <p:nvPicPr>
          <p:cNvPr id="12290" name="Picture 2" descr="F:\княз владимир\43470.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5394"/>
            <a:ext cx="5256946" cy="37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6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Равноапостольный князь Владимир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9" name="Picture 3" descr="F:\княз владимир\31215.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434879" cy="49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3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Владимир – «Красное солнышко»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Picture 3" descr="F:\княз владимир\Vladimir_I_of_Ki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9241"/>
            <a:ext cx="3494520" cy="45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1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Хронология событий жизни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78248"/>
              </p:ext>
            </p:extLst>
          </p:nvPr>
        </p:nvGraphicFramePr>
        <p:xfrm>
          <a:off x="1533207" y="1484779"/>
          <a:ext cx="6567185" cy="49011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1120"/>
                <a:gridCol w="6246065"/>
              </a:tblGrid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Свержение идолов.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Победив брата Ярополка, он стал править в Киеве, поставил идолы языческих богов и стал приносить им жертвы.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Смерть Федора и Иоанна за православную веру.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Крещение Руси.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Князь отправил 10 послов в Константинополь, чтобы увидеть своими глазами православные храмы, услышать православную службу.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Распространение Христианства на Руси.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Крещение князя Владимира.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Поиски князем «правильной» веры.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Строительство храмов.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Князь ослеп.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6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58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Бог есть Любовь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4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княз владимир\neb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4" y="185317"/>
            <a:ext cx="8732446" cy="65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Проверим правильность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26026"/>
              </p:ext>
            </p:extLst>
          </p:nvPr>
        </p:nvGraphicFramePr>
        <p:xfrm>
          <a:off x="323528" y="1223013"/>
          <a:ext cx="7995741" cy="565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окумент" r:id="rId4" imgW="6158529" imgH="4334185" progId="Word.Document.12">
                  <p:embed/>
                </p:oleObj>
              </mc:Choice>
              <mc:Fallback>
                <p:oleObj name="Документ" r:id="rId4" imgW="6158529" imgH="4334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223013"/>
                        <a:ext cx="7995741" cy="5653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69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:\княз владимир\Владимир_царь_Киев_Праздничная_минея_161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30229" cy="43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5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Князь Владимир </a:t>
            </a:r>
            <a:r>
              <a:rPr lang="ru-RU" dirty="0" err="1" smtClean="0">
                <a:solidFill>
                  <a:srgbClr val="FF0000"/>
                </a:solidFill>
              </a:rPr>
              <a:t>Святославич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5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«Красное Солнышко»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F:\княз владимир\vladim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35" y="2254856"/>
            <a:ext cx="3107233" cy="42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Кто такой язычник?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F:\княз владимир\Kapish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1" y="1600200"/>
            <a:ext cx="69635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992" y="54868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Варяг отвечал: «У вас не боги, а дерево; нынче есть, а завтра сгниет, ни едят, ни пьют, ни говорят, но сделаны руками человеческими из дерева; а Бог один, которому служат греки и кланяются, который сотворил небо и землю, звезды и луну, и солнце, и человека, дал ему жить на земле; а эти боги что сделали? Сами деланные. Не дам сына своего бесам!».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Выбор веры князем Владимиром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княз владимир\Eggink_VelKnVladimi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60" y="1600200"/>
            <a:ext cx="63492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9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3622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Соедините вероисповедание и причину отказа князя Владимира от ее принятия.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7628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3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200"/>
            <a:ext cx="8375972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Проверьте правильность выполнения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706244"/>
              </p:ext>
            </p:extLst>
          </p:nvPr>
        </p:nvGraphicFramePr>
        <p:xfrm>
          <a:off x="395536" y="2204864"/>
          <a:ext cx="8229217" cy="30826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179"/>
                <a:gridCol w="4115038"/>
              </a:tblGrid>
              <a:tr h="888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Иудаизм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«Как вы учите других, будучи сами отвергнуты Богом и расточены?»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Мусульманство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«На Руси есть веселье пить и мясо есть, не можем мы без того»…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Католицизм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«Ступайте назад, ибо наши отцы этого не приняли»</a:t>
                      </a:r>
                    </a:p>
                  </a:txBody>
                  <a:tcPr marL="78846" marR="78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9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княз владимир\neb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«Вера греков»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княз владимир\1079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75" y="1600200"/>
            <a:ext cx="29026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20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368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Документ Microsoft Word</vt:lpstr>
      <vt:lpstr>Образовательный проект на тему: «Князь Владимир – Святой Креститель Руси» урок по духовному краеведению для учащихся 4 классов.</vt:lpstr>
      <vt:lpstr>Бог есть Любовь</vt:lpstr>
      <vt:lpstr>Князь Владимир Святославич</vt:lpstr>
      <vt:lpstr>Кто такой язычник?</vt:lpstr>
      <vt:lpstr>Презентация PowerPoint</vt:lpstr>
      <vt:lpstr>Выбор веры князем Владимиром</vt:lpstr>
      <vt:lpstr>Соедините вероисповедание и причину отказа князя Владимира от ее принятия.</vt:lpstr>
      <vt:lpstr>Проверьте правильность выполнения</vt:lpstr>
      <vt:lpstr>«Вера греков»</vt:lpstr>
      <vt:lpstr>«Когда пришли мы в греческую церковь, то уже и не знали мы сами, где стоим: на земле или на небе, так нам было хорошо. На самом деле с греками живет Истинный Бог. Не можем мы забыть такой красоты и не хотим другой веры, кроме греческой».</vt:lpstr>
      <vt:lpstr>Принцесса Анна</vt:lpstr>
      <vt:lpstr>Соберите слова, расставив цифры в порядке возрастания</vt:lpstr>
      <vt:lpstr>«Теперь я познал истинного Бога!»</vt:lpstr>
      <vt:lpstr>Праведная жизнь князя</vt:lpstr>
      <vt:lpstr>Крещение Руси 988 год</vt:lpstr>
      <vt:lpstr>« В одно время вся земля наша восславила Христа со Отцем и святым Духом». </vt:lpstr>
      <vt:lpstr>Равноапостольный князь Владимир</vt:lpstr>
      <vt:lpstr>Владимир – «Красное солнышко»</vt:lpstr>
      <vt:lpstr>Хронология событий жизни</vt:lpstr>
      <vt:lpstr>Проверим правильность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на тему: «Князь Владимир – Святой Креститель Руси» урок по духовному краеведению для учащихся 4 классов.</dc:title>
  <dc:creator>ws</dc:creator>
  <cp:lastModifiedBy>ws</cp:lastModifiedBy>
  <cp:revision>6</cp:revision>
  <dcterms:created xsi:type="dcterms:W3CDTF">2015-03-17T10:32:10Z</dcterms:created>
  <dcterms:modified xsi:type="dcterms:W3CDTF">2015-03-17T11:28:42Z</dcterms:modified>
</cp:coreProperties>
</file>