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7" r:id="rId3"/>
    <p:sldId id="269" r:id="rId4"/>
    <p:sldId id="290" r:id="rId5"/>
    <p:sldId id="275" r:id="rId6"/>
    <p:sldId id="296" r:id="rId7"/>
    <p:sldId id="274" r:id="rId8"/>
    <p:sldId id="297" r:id="rId9"/>
    <p:sldId id="299" r:id="rId10"/>
    <p:sldId id="292" r:id="rId11"/>
    <p:sldId id="276" r:id="rId12"/>
    <p:sldId id="298" r:id="rId13"/>
    <p:sldId id="277" r:id="rId14"/>
    <p:sldId id="301" r:id="rId15"/>
    <p:sldId id="278" r:id="rId16"/>
    <p:sldId id="286" r:id="rId17"/>
    <p:sldId id="270" r:id="rId18"/>
    <p:sldId id="279" r:id="rId19"/>
    <p:sldId id="295" r:id="rId20"/>
    <p:sldId id="271" r:id="rId21"/>
    <p:sldId id="280" r:id="rId22"/>
    <p:sldId id="287" r:id="rId23"/>
    <p:sldId id="285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7000"/>
    <a:srgbClr val="004200"/>
    <a:srgbClr val="B00000"/>
    <a:srgbClr val="8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2304" y="-100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38FA7F-FB6B-4479-B6AE-CF9387BBE317}" type="doc">
      <dgm:prSet loTypeId="urn:microsoft.com/office/officeart/2008/layout/RadialCluster" loCatId="cycle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CE83AE3-C8A9-4F16-B6CE-38640D8BA829}">
      <dgm:prSet phldrT="[Текст]"/>
      <dgm:spPr>
        <a:xfrm>
          <a:off x="1834136" y="1020127"/>
          <a:ext cx="874395" cy="874395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функции семьи</a:t>
          </a:r>
        </a:p>
      </dgm:t>
    </dgm:pt>
    <dgm:pt modelId="{D9553DA9-F2A4-4B7D-AC62-60541577C841}" type="parTrans" cxnId="{90D353BF-9DB8-4D85-B331-9696EC998A44}">
      <dgm:prSet/>
      <dgm:spPr/>
      <dgm:t>
        <a:bodyPr/>
        <a:lstStyle/>
        <a:p>
          <a:endParaRPr lang="ru-RU"/>
        </a:p>
      </dgm:t>
    </dgm:pt>
    <dgm:pt modelId="{BDF88674-6A86-42D5-ADD0-08972BFEF930}" type="sibTrans" cxnId="{90D353BF-9DB8-4D85-B331-9696EC998A44}">
      <dgm:prSet/>
      <dgm:spPr/>
      <dgm:t>
        <a:bodyPr/>
        <a:lstStyle/>
        <a:p>
          <a:endParaRPr lang="ru-RU"/>
        </a:p>
      </dgm:t>
    </dgm:pt>
    <dgm:pt modelId="{5D8B26FB-9CE9-4E17-BB9D-5236AF489FEB}">
      <dgm:prSet phldrT="[Текст]"/>
      <dgm:spPr>
        <a:xfrm>
          <a:off x="1486331" y="250"/>
          <a:ext cx="1570005" cy="58584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endParaRPr lang="ru-RU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D841F767-8D47-4C54-ADE3-83A97783AC0D}" type="parTrans" cxnId="{295672F4-757B-4779-A906-957351AEDFED}">
      <dgm:prSet/>
      <dgm:spPr>
        <a:xfrm rot="16200000">
          <a:off x="2054317" y="803111"/>
          <a:ext cx="434032" cy="0"/>
        </a:xfr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CE85E0B-3F56-44F5-9E76-9D1C1C809B8C}" type="sibTrans" cxnId="{295672F4-757B-4779-A906-957351AEDFED}">
      <dgm:prSet/>
      <dgm:spPr/>
      <dgm:t>
        <a:bodyPr/>
        <a:lstStyle/>
        <a:p>
          <a:endParaRPr lang="ru-RU"/>
        </a:p>
      </dgm:t>
    </dgm:pt>
    <dgm:pt modelId="{5D6AAF03-F85C-43A8-BC61-2467B1F85E7F}">
      <dgm:prSet phldrT="[Текст]"/>
      <dgm:spPr>
        <a:xfrm>
          <a:off x="2983952" y="1164402"/>
          <a:ext cx="1371497" cy="58584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dirty="0" smtClean="0"/>
            <a:t> </a:t>
          </a:r>
          <a:endParaRPr lang="ru-RU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C7A3CD4F-5DE6-4389-B5B7-396335886363}" type="parTrans" cxnId="{F09AE775-11F9-43D8-A242-C20DBE089C90}">
      <dgm:prSet/>
      <dgm:spPr>
        <a:xfrm>
          <a:off x="2708531" y="1457325"/>
          <a:ext cx="275421" cy="0"/>
        </a:xfr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41BB29B-7802-40F4-B67A-A5166577DBCE}" type="sibTrans" cxnId="{F09AE775-11F9-43D8-A242-C20DBE089C90}">
      <dgm:prSet/>
      <dgm:spPr/>
      <dgm:t>
        <a:bodyPr/>
        <a:lstStyle/>
        <a:p>
          <a:endParaRPr lang="ru-RU"/>
        </a:p>
      </dgm:t>
    </dgm:pt>
    <dgm:pt modelId="{DCB8DEE7-D3F9-4A85-B991-BA75BCA1CB8D}">
      <dgm:prSet phldrT="[Текст]"/>
      <dgm:spPr>
        <a:xfrm>
          <a:off x="1442960" y="2328554"/>
          <a:ext cx="1656745" cy="58584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endParaRPr lang="ru-RU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E498C940-446F-4F6D-BD0C-B0A56DD8B9D9}" type="parTrans" cxnId="{920B5DB6-B683-4725-A476-CDD114478085}">
      <dgm:prSet/>
      <dgm:spPr>
        <a:xfrm rot="5400000">
          <a:off x="2054317" y="2111538"/>
          <a:ext cx="434032" cy="0"/>
        </a:xfr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17DF908-B06C-4D75-8030-6432F34C2CC7}" type="sibTrans" cxnId="{920B5DB6-B683-4725-A476-CDD114478085}">
      <dgm:prSet/>
      <dgm:spPr/>
      <dgm:t>
        <a:bodyPr/>
        <a:lstStyle/>
        <a:p>
          <a:endParaRPr lang="ru-RU"/>
        </a:p>
      </dgm:t>
    </dgm:pt>
    <dgm:pt modelId="{94525856-2872-474A-AFD3-103F75345E60}">
      <dgm:prSet phldrT="[Текст]"/>
      <dgm:spPr>
        <a:xfrm>
          <a:off x="256518" y="1138381"/>
          <a:ext cx="1389031" cy="58584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endParaRPr lang="ru-RU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289A365D-62BF-4275-8018-4A42968511DA}" type="parTrans" cxnId="{88EC1A4A-BC6D-4BC6-9751-D74263FC4D23}">
      <dgm:prSet/>
      <dgm:spPr>
        <a:xfrm rot="10867743">
          <a:off x="1645531" y="1446850"/>
          <a:ext cx="188622" cy="0"/>
        </a:xfr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DAD5F6B-0E07-4674-A42B-75A1CD1D48DB}" type="sibTrans" cxnId="{88EC1A4A-BC6D-4BC6-9751-D74263FC4D23}">
      <dgm:prSet/>
      <dgm:spPr/>
      <dgm:t>
        <a:bodyPr/>
        <a:lstStyle/>
        <a:p>
          <a:endParaRPr lang="ru-RU"/>
        </a:p>
      </dgm:t>
    </dgm:pt>
    <dgm:pt modelId="{A415AA13-F3BA-4CE4-B691-CBDDDE384C21}" type="pres">
      <dgm:prSet presAssocID="{FE38FA7F-FB6B-4479-B6AE-CF9387BBE31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236C5C1-DB52-4A23-A829-DC75529B69AD}" type="pres">
      <dgm:prSet presAssocID="{3CE83AE3-C8A9-4F16-B6CE-38640D8BA829}" presName="singleCycle" presStyleCnt="0"/>
      <dgm:spPr/>
    </dgm:pt>
    <dgm:pt modelId="{9E7DC5BA-893C-4538-8BCD-AABE0242ED1B}" type="pres">
      <dgm:prSet presAssocID="{3CE83AE3-C8A9-4F16-B6CE-38640D8BA829}" presName="singleCenter" presStyleLbl="node1" presStyleIdx="0" presStyleCnt="5">
        <dgm:presLayoutVars>
          <dgm:chMax val="7"/>
          <dgm:chPref val="7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920D974-70BA-4E96-9DAC-A59BF7462D2D}" type="pres">
      <dgm:prSet presAssocID="{D841F767-8D47-4C54-ADE3-83A97783AC0D}" presName="Name56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6584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ECFE423-EADD-4797-8373-3C4B6FB87FAF}" type="pres">
      <dgm:prSet presAssocID="{5D8B26FB-9CE9-4E17-BB9D-5236AF489FEB}" presName="text0" presStyleLbl="node1" presStyleIdx="1" presStyleCnt="5" custScaleX="26799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783F00B-CC91-4B90-8726-3AE3EA44D4AF}" type="pres">
      <dgm:prSet presAssocID="{C7A3CD4F-5DE6-4389-B5B7-396335886363}" presName="Name56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4842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AA4D38F-E9E6-43E0-8D6B-3A15AEC224E9}" type="pres">
      <dgm:prSet presAssocID="{5D6AAF03-F85C-43A8-BC61-2467B1F85E7F}" presName="text0" presStyleLbl="node1" presStyleIdx="2" presStyleCnt="5" custScaleX="234106" custRadScaleRad="12011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455FEF2-B67A-4B1D-9ABA-8CF83FC2612A}" type="pres">
      <dgm:prSet presAssocID="{E498C940-446F-4F6D-BD0C-B0A56DD8B9D9}" presName="Name56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6584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D4BACEA-3FFE-41B5-9F9D-5495FA6C5EE5}" type="pres">
      <dgm:prSet presAssocID="{DCB8DEE7-D3F9-4A85-B991-BA75BCA1CB8D}" presName="text0" presStyleLbl="node1" presStyleIdx="3" presStyleCnt="5" custScaleX="28279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126DBE2-03E1-42CC-9CF6-B0D275D391A3}" type="pres">
      <dgm:prSet presAssocID="{289A365D-62BF-4275-8018-4A42968511DA}" presName="Name56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712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4917C362-D3D7-4BDF-935A-EC1D4EF38844}" type="pres">
      <dgm:prSet presAssocID="{94525856-2872-474A-AFD3-103F75345E60}" presName="text0" presStyleLbl="node1" presStyleIdx="4" presStyleCnt="5" custScaleX="237099" custRadScaleRad="113435" custRadScaleInc="25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0C3B2ADC-7F4D-44E4-8B30-3DE58587B304}" type="presOf" srcId="{3CE83AE3-C8A9-4F16-B6CE-38640D8BA829}" destId="{9E7DC5BA-893C-4538-8BCD-AABE0242ED1B}" srcOrd="0" destOrd="0" presId="urn:microsoft.com/office/officeart/2008/layout/RadialCluster"/>
    <dgm:cxn modelId="{C8162A35-7D5C-404C-BCDC-BCD116DAADA3}" type="presOf" srcId="{289A365D-62BF-4275-8018-4A42968511DA}" destId="{4126DBE2-03E1-42CC-9CF6-B0D275D391A3}" srcOrd="0" destOrd="0" presId="urn:microsoft.com/office/officeart/2008/layout/RadialCluster"/>
    <dgm:cxn modelId="{7AC7DED5-F3DE-4F03-8E24-A07E6028B59A}" type="presOf" srcId="{E498C940-446F-4F6D-BD0C-B0A56DD8B9D9}" destId="{F455FEF2-B67A-4B1D-9ABA-8CF83FC2612A}" srcOrd="0" destOrd="0" presId="urn:microsoft.com/office/officeart/2008/layout/RadialCluster"/>
    <dgm:cxn modelId="{234662CF-313B-4299-8D4A-9BE874C41B8B}" type="presOf" srcId="{5D8B26FB-9CE9-4E17-BB9D-5236AF489FEB}" destId="{CECFE423-EADD-4797-8373-3C4B6FB87FAF}" srcOrd="0" destOrd="0" presId="urn:microsoft.com/office/officeart/2008/layout/RadialCluster"/>
    <dgm:cxn modelId="{F09AE775-11F9-43D8-A242-C20DBE089C90}" srcId="{3CE83AE3-C8A9-4F16-B6CE-38640D8BA829}" destId="{5D6AAF03-F85C-43A8-BC61-2467B1F85E7F}" srcOrd="1" destOrd="0" parTransId="{C7A3CD4F-5DE6-4389-B5B7-396335886363}" sibTransId="{A41BB29B-7802-40F4-B67A-A5166577DBCE}"/>
    <dgm:cxn modelId="{295672F4-757B-4779-A906-957351AEDFED}" srcId="{3CE83AE3-C8A9-4F16-B6CE-38640D8BA829}" destId="{5D8B26FB-9CE9-4E17-BB9D-5236AF489FEB}" srcOrd="0" destOrd="0" parTransId="{D841F767-8D47-4C54-ADE3-83A97783AC0D}" sibTransId="{5CE85E0B-3F56-44F5-9E76-9D1C1C809B8C}"/>
    <dgm:cxn modelId="{345D5AE8-4C59-4590-AAB5-5D9A7F0C1706}" type="presOf" srcId="{D841F767-8D47-4C54-ADE3-83A97783AC0D}" destId="{5920D974-70BA-4E96-9DAC-A59BF7462D2D}" srcOrd="0" destOrd="0" presId="urn:microsoft.com/office/officeart/2008/layout/RadialCluster"/>
    <dgm:cxn modelId="{90D353BF-9DB8-4D85-B331-9696EC998A44}" srcId="{FE38FA7F-FB6B-4479-B6AE-CF9387BBE317}" destId="{3CE83AE3-C8A9-4F16-B6CE-38640D8BA829}" srcOrd="0" destOrd="0" parTransId="{D9553DA9-F2A4-4B7D-AC62-60541577C841}" sibTransId="{BDF88674-6A86-42D5-ADD0-08972BFEF930}"/>
    <dgm:cxn modelId="{9EE1465C-C75F-4EF5-BA16-54C3BE57FBB7}" type="presOf" srcId="{DCB8DEE7-D3F9-4A85-B991-BA75BCA1CB8D}" destId="{CD4BACEA-3FFE-41B5-9F9D-5495FA6C5EE5}" srcOrd="0" destOrd="0" presId="urn:microsoft.com/office/officeart/2008/layout/RadialCluster"/>
    <dgm:cxn modelId="{88EC1A4A-BC6D-4BC6-9751-D74263FC4D23}" srcId="{3CE83AE3-C8A9-4F16-B6CE-38640D8BA829}" destId="{94525856-2872-474A-AFD3-103F75345E60}" srcOrd="3" destOrd="0" parTransId="{289A365D-62BF-4275-8018-4A42968511DA}" sibTransId="{5DAD5F6B-0E07-4674-A42B-75A1CD1D48DB}"/>
    <dgm:cxn modelId="{F20C68C4-70C0-43C9-8AF6-26C0A0A23ED4}" type="presOf" srcId="{94525856-2872-474A-AFD3-103F75345E60}" destId="{4917C362-D3D7-4BDF-935A-EC1D4EF38844}" srcOrd="0" destOrd="0" presId="urn:microsoft.com/office/officeart/2008/layout/RadialCluster"/>
    <dgm:cxn modelId="{47C48A13-B9B1-4261-95B7-DCEE3FF35B8C}" type="presOf" srcId="{5D6AAF03-F85C-43A8-BC61-2467B1F85E7F}" destId="{9AA4D38F-E9E6-43E0-8D6B-3A15AEC224E9}" srcOrd="0" destOrd="0" presId="urn:microsoft.com/office/officeart/2008/layout/RadialCluster"/>
    <dgm:cxn modelId="{DD1203F8-A0D0-4CE2-8FD3-47DEA91CA80A}" type="presOf" srcId="{FE38FA7F-FB6B-4479-B6AE-CF9387BBE317}" destId="{A415AA13-F3BA-4CE4-B691-CBDDDE384C21}" srcOrd="0" destOrd="0" presId="urn:microsoft.com/office/officeart/2008/layout/RadialCluster"/>
    <dgm:cxn modelId="{2B71FE18-84E9-4000-89A3-49D12C8D7FEB}" type="presOf" srcId="{C7A3CD4F-5DE6-4389-B5B7-396335886363}" destId="{C783F00B-CC91-4B90-8726-3AE3EA44D4AF}" srcOrd="0" destOrd="0" presId="urn:microsoft.com/office/officeart/2008/layout/RadialCluster"/>
    <dgm:cxn modelId="{920B5DB6-B683-4725-A476-CDD114478085}" srcId="{3CE83AE3-C8A9-4F16-B6CE-38640D8BA829}" destId="{DCB8DEE7-D3F9-4A85-B991-BA75BCA1CB8D}" srcOrd="2" destOrd="0" parTransId="{E498C940-446F-4F6D-BD0C-B0A56DD8B9D9}" sibTransId="{717DF908-B06C-4D75-8030-6432F34C2CC7}"/>
    <dgm:cxn modelId="{0763D3F6-ACAD-4EB7-B9B3-B1C2438271D1}" type="presParOf" srcId="{A415AA13-F3BA-4CE4-B691-CBDDDE384C21}" destId="{C236C5C1-DB52-4A23-A829-DC75529B69AD}" srcOrd="0" destOrd="0" presId="urn:microsoft.com/office/officeart/2008/layout/RadialCluster"/>
    <dgm:cxn modelId="{9B09EA24-3992-4FA4-8593-ECCFB56A86D2}" type="presParOf" srcId="{C236C5C1-DB52-4A23-A829-DC75529B69AD}" destId="{9E7DC5BA-893C-4538-8BCD-AABE0242ED1B}" srcOrd="0" destOrd="0" presId="urn:microsoft.com/office/officeart/2008/layout/RadialCluster"/>
    <dgm:cxn modelId="{62B17B2C-8F72-45AB-8C84-30DA9D652B4F}" type="presParOf" srcId="{C236C5C1-DB52-4A23-A829-DC75529B69AD}" destId="{5920D974-70BA-4E96-9DAC-A59BF7462D2D}" srcOrd="1" destOrd="0" presId="urn:microsoft.com/office/officeart/2008/layout/RadialCluster"/>
    <dgm:cxn modelId="{58BFF209-5602-45D1-8DB8-ED7B5C5391AE}" type="presParOf" srcId="{C236C5C1-DB52-4A23-A829-DC75529B69AD}" destId="{CECFE423-EADD-4797-8373-3C4B6FB87FAF}" srcOrd="2" destOrd="0" presId="urn:microsoft.com/office/officeart/2008/layout/RadialCluster"/>
    <dgm:cxn modelId="{D4BCB2B4-35A6-48EE-9992-FF7280376D63}" type="presParOf" srcId="{C236C5C1-DB52-4A23-A829-DC75529B69AD}" destId="{C783F00B-CC91-4B90-8726-3AE3EA44D4AF}" srcOrd="3" destOrd="0" presId="urn:microsoft.com/office/officeart/2008/layout/RadialCluster"/>
    <dgm:cxn modelId="{73A5442D-555D-4A8C-BA27-65B8FFD7C3A7}" type="presParOf" srcId="{C236C5C1-DB52-4A23-A829-DC75529B69AD}" destId="{9AA4D38F-E9E6-43E0-8D6B-3A15AEC224E9}" srcOrd="4" destOrd="0" presId="urn:microsoft.com/office/officeart/2008/layout/RadialCluster"/>
    <dgm:cxn modelId="{56727ABE-D9A6-4EA0-A1CC-1E717C522CEA}" type="presParOf" srcId="{C236C5C1-DB52-4A23-A829-DC75529B69AD}" destId="{F455FEF2-B67A-4B1D-9ABA-8CF83FC2612A}" srcOrd="5" destOrd="0" presId="urn:microsoft.com/office/officeart/2008/layout/RadialCluster"/>
    <dgm:cxn modelId="{3424B368-751E-4E2F-80C0-028166028E29}" type="presParOf" srcId="{C236C5C1-DB52-4A23-A829-DC75529B69AD}" destId="{CD4BACEA-3FFE-41B5-9F9D-5495FA6C5EE5}" srcOrd="6" destOrd="0" presId="urn:microsoft.com/office/officeart/2008/layout/RadialCluster"/>
    <dgm:cxn modelId="{A01F5712-952C-4B95-A0A2-5B5D963F4D98}" type="presParOf" srcId="{C236C5C1-DB52-4A23-A829-DC75529B69AD}" destId="{4126DBE2-03E1-42CC-9CF6-B0D275D391A3}" srcOrd="7" destOrd="0" presId="urn:microsoft.com/office/officeart/2008/layout/RadialCluster"/>
    <dgm:cxn modelId="{DF995968-4F0D-46F1-AC10-408DAC9A35A0}" type="presParOf" srcId="{C236C5C1-DB52-4A23-A829-DC75529B69AD}" destId="{4917C362-D3D7-4BDF-935A-EC1D4EF38844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38FA7F-FB6B-4479-B6AE-CF9387BBE317}" type="doc">
      <dgm:prSet loTypeId="urn:microsoft.com/office/officeart/2008/layout/RadialCluster" loCatId="cycle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CE83AE3-C8A9-4F16-B6CE-38640D8BA829}">
      <dgm:prSet phldrT="[Текст]"/>
      <dgm:spPr>
        <a:xfrm>
          <a:off x="1834136" y="1020127"/>
          <a:ext cx="874395" cy="874395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функции семьи</a:t>
          </a:r>
        </a:p>
      </dgm:t>
    </dgm:pt>
    <dgm:pt modelId="{D9553DA9-F2A4-4B7D-AC62-60541577C841}" type="parTrans" cxnId="{90D353BF-9DB8-4D85-B331-9696EC998A44}">
      <dgm:prSet/>
      <dgm:spPr/>
      <dgm:t>
        <a:bodyPr/>
        <a:lstStyle/>
        <a:p>
          <a:endParaRPr lang="ru-RU"/>
        </a:p>
      </dgm:t>
    </dgm:pt>
    <dgm:pt modelId="{BDF88674-6A86-42D5-ADD0-08972BFEF930}" type="sibTrans" cxnId="{90D353BF-9DB8-4D85-B331-9696EC998A44}">
      <dgm:prSet/>
      <dgm:spPr/>
      <dgm:t>
        <a:bodyPr/>
        <a:lstStyle/>
        <a:p>
          <a:endParaRPr lang="ru-RU"/>
        </a:p>
      </dgm:t>
    </dgm:pt>
    <dgm:pt modelId="{5D8B26FB-9CE9-4E17-BB9D-5236AF489FEB}">
      <dgm:prSet phldrT="[Текст]"/>
      <dgm:spPr>
        <a:xfrm>
          <a:off x="1486331" y="250"/>
          <a:ext cx="1570005" cy="58584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i="1" dirty="0" smtClean="0"/>
            <a:t>репродуктивная</a:t>
          </a:r>
          <a:endParaRPr lang="ru-RU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D841F767-8D47-4C54-ADE3-83A97783AC0D}" type="parTrans" cxnId="{295672F4-757B-4779-A906-957351AEDFED}">
      <dgm:prSet/>
      <dgm:spPr>
        <a:xfrm rot="16200000">
          <a:off x="2054317" y="803111"/>
          <a:ext cx="434032" cy="0"/>
        </a:xfr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CE85E0B-3F56-44F5-9E76-9D1C1C809B8C}" type="sibTrans" cxnId="{295672F4-757B-4779-A906-957351AEDFED}">
      <dgm:prSet/>
      <dgm:spPr/>
      <dgm:t>
        <a:bodyPr/>
        <a:lstStyle/>
        <a:p>
          <a:endParaRPr lang="ru-RU"/>
        </a:p>
      </dgm:t>
    </dgm:pt>
    <dgm:pt modelId="{5D6AAF03-F85C-43A8-BC61-2467B1F85E7F}">
      <dgm:prSet phldrT="[Текст]"/>
      <dgm:spPr>
        <a:xfrm>
          <a:off x="2983952" y="1164402"/>
          <a:ext cx="1371497" cy="58584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i="1" dirty="0" smtClean="0"/>
            <a:t>хозяйственно-экономическая</a:t>
          </a:r>
          <a:r>
            <a:rPr lang="ru-RU" dirty="0" smtClean="0"/>
            <a:t> </a:t>
          </a:r>
          <a:endParaRPr lang="ru-RU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C7A3CD4F-5DE6-4389-B5B7-396335886363}" type="parTrans" cxnId="{F09AE775-11F9-43D8-A242-C20DBE089C90}">
      <dgm:prSet/>
      <dgm:spPr>
        <a:xfrm>
          <a:off x="2708531" y="1457325"/>
          <a:ext cx="275421" cy="0"/>
        </a:xfr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41BB29B-7802-40F4-B67A-A5166577DBCE}" type="sibTrans" cxnId="{F09AE775-11F9-43D8-A242-C20DBE089C90}">
      <dgm:prSet/>
      <dgm:spPr/>
      <dgm:t>
        <a:bodyPr/>
        <a:lstStyle/>
        <a:p>
          <a:endParaRPr lang="ru-RU"/>
        </a:p>
      </dgm:t>
    </dgm:pt>
    <dgm:pt modelId="{DCB8DEE7-D3F9-4A85-B991-BA75BCA1CB8D}">
      <dgm:prSet phldrT="[Текст]"/>
      <dgm:spPr>
        <a:xfrm>
          <a:off x="1442960" y="2328554"/>
          <a:ext cx="1656745" cy="58584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i="1" dirty="0" smtClean="0"/>
            <a:t>образовательно-воспитательная</a:t>
          </a:r>
          <a:endParaRPr lang="ru-RU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E498C940-446F-4F6D-BD0C-B0A56DD8B9D9}" type="parTrans" cxnId="{920B5DB6-B683-4725-A476-CDD114478085}">
      <dgm:prSet/>
      <dgm:spPr>
        <a:xfrm rot="5400000">
          <a:off x="2054317" y="2111538"/>
          <a:ext cx="434032" cy="0"/>
        </a:xfr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17DF908-B06C-4D75-8030-6432F34C2CC7}" type="sibTrans" cxnId="{920B5DB6-B683-4725-A476-CDD114478085}">
      <dgm:prSet/>
      <dgm:spPr/>
      <dgm:t>
        <a:bodyPr/>
        <a:lstStyle/>
        <a:p>
          <a:endParaRPr lang="ru-RU"/>
        </a:p>
      </dgm:t>
    </dgm:pt>
    <dgm:pt modelId="{94525856-2872-474A-AFD3-103F75345E60}">
      <dgm:prSet phldrT="[Текст]"/>
      <dgm:spPr>
        <a:xfrm>
          <a:off x="256518" y="1138381"/>
          <a:ext cx="1389031" cy="58584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i="1" smtClean="0"/>
            <a:t>духовного общения</a:t>
          </a:r>
          <a:r>
            <a:rPr lang="ru-RU" smtClean="0"/>
            <a:t> </a:t>
          </a:r>
          <a:endParaRPr lang="ru-RU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289A365D-62BF-4275-8018-4A42968511DA}" type="parTrans" cxnId="{88EC1A4A-BC6D-4BC6-9751-D74263FC4D23}">
      <dgm:prSet/>
      <dgm:spPr>
        <a:xfrm rot="10867743">
          <a:off x="1645531" y="1446850"/>
          <a:ext cx="188622" cy="0"/>
        </a:xfr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DAD5F6B-0E07-4674-A42B-75A1CD1D48DB}" type="sibTrans" cxnId="{88EC1A4A-BC6D-4BC6-9751-D74263FC4D23}">
      <dgm:prSet/>
      <dgm:spPr/>
      <dgm:t>
        <a:bodyPr/>
        <a:lstStyle/>
        <a:p>
          <a:endParaRPr lang="ru-RU"/>
        </a:p>
      </dgm:t>
    </dgm:pt>
    <dgm:pt modelId="{A415AA13-F3BA-4CE4-B691-CBDDDE384C21}" type="pres">
      <dgm:prSet presAssocID="{FE38FA7F-FB6B-4479-B6AE-CF9387BBE31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236C5C1-DB52-4A23-A829-DC75529B69AD}" type="pres">
      <dgm:prSet presAssocID="{3CE83AE3-C8A9-4F16-B6CE-38640D8BA829}" presName="singleCycle" presStyleCnt="0"/>
      <dgm:spPr/>
    </dgm:pt>
    <dgm:pt modelId="{9E7DC5BA-893C-4538-8BCD-AABE0242ED1B}" type="pres">
      <dgm:prSet presAssocID="{3CE83AE3-C8A9-4F16-B6CE-38640D8BA829}" presName="singleCenter" presStyleLbl="node1" presStyleIdx="0" presStyleCnt="5">
        <dgm:presLayoutVars>
          <dgm:chMax val="7"/>
          <dgm:chPref val="7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920D974-70BA-4E96-9DAC-A59BF7462D2D}" type="pres">
      <dgm:prSet presAssocID="{D841F767-8D47-4C54-ADE3-83A97783AC0D}" presName="Name56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6584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ECFE423-EADD-4797-8373-3C4B6FB87FAF}" type="pres">
      <dgm:prSet presAssocID="{5D8B26FB-9CE9-4E17-BB9D-5236AF489FEB}" presName="text0" presStyleLbl="node1" presStyleIdx="1" presStyleCnt="5" custScaleX="26799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783F00B-CC91-4B90-8726-3AE3EA44D4AF}" type="pres">
      <dgm:prSet presAssocID="{C7A3CD4F-5DE6-4389-B5B7-396335886363}" presName="Name56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4842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AA4D38F-E9E6-43E0-8D6B-3A15AEC224E9}" type="pres">
      <dgm:prSet presAssocID="{5D6AAF03-F85C-43A8-BC61-2467B1F85E7F}" presName="text0" presStyleLbl="node1" presStyleIdx="2" presStyleCnt="5" custScaleX="234106" custRadScaleRad="12011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455FEF2-B67A-4B1D-9ABA-8CF83FC2612A}" type="pres">
      <dgm:prSet presAssocID="{E498C940-446F-4F6D-BD0C-B0A56DD8B9D9}" presName="Name56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6584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D4BACEA-3FFE-41B5-9F9D-5495FA6C5EE5}" type="pres">
      <dgm:prSet presAssocID="{DCB8DEE7-D3F9-4A85-B991-BA75BCA1CB8D}" presName="text0" presStyleLbl="node1" presStyleIdx="3" presStyleCnt="5" custScaleX="28279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126DBE2-03E1-42CC-9CF6-B0D275D391A3}" type="pres">
      <dgm:prSet presAssocID="{289A365D-62BF-4275-8018-4A42968511DA}" presName="Name56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712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4917C362-D3D7-4BDF-935A-EC1D4EF38844}" type="pres">
      <dgm:prSet presAssocID="{94525856-2872-474A-AFD3-103F75345E60}" presName="text0" presStyleLbl="node1" presStyleIdx="4" presStyleCnt="5" custScaleX="237099" custRadScaleRad="113435" custRadScaleInc="25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DBA9EADC-72FC-46E4-BDD6-5B21FED2E7E1}" type="presOf" srcId="{5D8B26FB-9CE9-4E17-BB9D-5236AF489FEB}" destId="{CECFE423-EADD-4797-8373-3C4B6FB87FAF}" srcOrd="0" destOrd="0" presId="urn:microsoft.com/office/officeart/2008/layout/RadialCluster"/>
    <dgm:cxn modelId="{DFB48F10-7967-4687-966A-1D563004F088}" type="presOf" srcId="{C7A3CD4F-5DE6-4389-B5B7-396335886363}" destId="{C783F00B-CC91-4B90-8726-3AE3EA44D4AF}" srcOrd="0" destOrd="0" presId="urn:microsoft.com/office/officeart/2008/layout/RadialCluster"/>
    <dgm:cxn modelId="{D0FA97E5-282E-4853-AF74-AD7FFE50C44E}" type="presOf" srcId="{FE38FA7F-FB6B-4479-B6AE-CF9387BBE317}" destId="{A415AA13-F3BA-4CE4-B691-CBDDDE384C21}" srcOrd="0" destOrd="0" presId="urn:microsoft.com/office/officeart/2008/layout/RadialCluster"/>
    <dgm:cxn modelId="{6B051FC9-65FA-429C-A7B5-6A4F58E3A768}" type="presOf" srcId="{289A365D-62BF-4275-8018-4A42968511DA}" destId="{4126DBE2-03E1-42CC-9CF6-B0D275D391A3}" srcOrd="0" destOrd="0" presId="urn:microsoft.com/office/officeart/2008/layout/RadialCluster"/>
    <dgm:cxn modelId="{F09AE775-11F9-43D8-A242-C20DBE089C90}" srcId="{3CE83AE3-C8A9-4F16-B6CE-38640D8BA829}" destId="{5D6AAF03-F85C-43A8-BC61-2467B1F85E7F}" srcOrd="1" destOrd="0" parTransId="{C7A3CD4F-5DE6-4389-B5B7-396335886363}" sibTransId="{A41BB29B-7802-40F4-B67A-A5166577DBCE}"/>
    <dgm:cxn modelId="{2ABE7557-BF9A-43BE-9FBD-624A57821A91}" type="presOf" srcId="{DCB8DEE7-D3F9-4A85-B991-BA75BCA1CB8D}" destId="{CD4BACEA-3FFE-41B5-9F9D-5495FA6C5EE5}" srcOrd="0" destOrd="0" presId="urn:microsoft.com/office/officeart/2008/layout/RadialCluster"/>
    <dgm:cxn modelId="{C18CD690-F83E-4D9B-9E1B-73AA13ACA903}" type="presOf" srcId="{3CE83AE3-C8A9-4F16-B6CE-38640D8BA829}" destId="{9E7DC5BA-893C-4538-8BCD-AABE0242ED1B}" srcOrd="0" destOrd="0" presId="urn:microsoft.com/office/officeart/2008/layout/RadialCluster"/>
    <dgm:cxn modelId="{C1065974-E09A-48DD-AC79-0D454A2DC797}" type="presOf" srcId="{94525856-2872-474A-AFD3-103F75345E60}" destId="{4917C362-D3D7-4BDF-935A-EC1D4EF38844}" srcOrd="0" destOrd="0" presId="urn:microsoft.com/office/officeart/2008/layout/RadialCluster"/>
    <dgm:cxn modelId="{295672F4-757B-4779-A906-957351AEDFED}" srcId="{3CE83AE3-C8A9-4F16-B6CE-38640D8BA829}" destId="{5D8B26FB-9CE9-4E17-BB9D-5236AF489FEB}" srcOrd="0" destOrd="0" parTransId="{D841F767-8D47-4C54-ADE3-83A97783AC0D}" sibTransId="{5CE85E0B-3F56-44F5-9E76-9D1C1C809B8C}"/>
    <dgm:cxn modelId="{9162B1C5-DF04-4107-9757-F5D911B827CD}" type="presOf" srcId="{E498C940-446F-4F6D-BD0C-B0A56DD8B9D9}" destId="{F455FEF2-B67A-4B1D-9ABA-8CF83FC2612A}" srcOrd="0" destOrd="0" presId="urn:microsoft.com/office/officeart/2008/layout/RadialCluster"/>
    <dgm:cxn modelId="{AF0BA1AF-BD1E-4F5A-8C4A-D591BD42D3A2}" type="presOf" srcId="{5D6AAF03-F85C-43A8-BC61-2467B1F85E7F}" destId="{9AA4D38F-E9E6-43E0-8D6B-3A15AEC224E9}" srcOrd="0" destOrd="0" presId="urn:microsoft.com/office/officeart/2008/layout/RadialCluster"/>
    <dgm:cxn modelId="{90D353BF-9DB8-4D85-B331-9696EC998A44}" srcId="{FE38FA7F-FB6B-4479-B6AE-CF9387BBE317}" destId="{3CE83AE3-C8A9-4F16-B6CE-38640D8BA829}" srcOrd="0" destOrd="0" parTransId="{D9553DA9-F2A4-4B7D-AC62-60541577C841}" sibTransId="{BDF88674-6A86-42D5-ADD0-08972BFEF930}"/>
    <dgm:cxn modelId="{88EC1A4A-BC6D-4BC6-9751-D74263FC4D23}" srcId="{3CE83AE3-C8A9-4F16-B6CE-38640D8BA829}" destId="{94525856-2872-474A-AFD3-103F75345E60}" srcOrd="3" destOrd="0" parTransId="{289A365D-62BF-4275-8018-4A42968511DA}" sibTransId="{5DAD5F6B-0E07-4674-A42B-75A1CD1D48DB}"/>
    <dgm:cxn modelId="{920B5DB6-B683-4725-A476-CDD114478085}" srcId="{3CE83AE3-C8A9-4F16-B6CE-38640D8BA829}" destId="{DCB8DEE7-D3F9-4A85-B991-BA75BCA1CB8D}" srcOrd="2" destOrd="0" parTransId="{E498C940-446F-4F6D-BD0C-B0A56DD8B9D9}" sibTransId="{717DF908-B06C-4D75-8030-6432F34C2CC7}"/>
    <dgm:cxn modelId="{A7FB4549-C491-4EEB-8D8E-F8D7707B26FC}" type="presOf" srcId="{D841F767-8D47-4C54-ADE3-83A97783AC0D}" destId="{5920D974-70BA-4E96-9DAC-A59BF7462D2D}" srcOrd="0" destOrd="0" presId="urn:microsoft.com/office/officeart/2008/layout/RadialCluster"/>
    <dgm:cxn modelId="{3882A9A5-F0F5-40DD-A0A9-FC7165CF6815}" type="presParOf" srcId="{A415AA13-F3BA-4CE4-B691-CBDDDE384C21}" destId="{C236C5C1-DB52-4A23-A829-DC75529B69AD}" srcOrd="0" destOrd="0" presId="urn:microsoft.com/office/officeart/2008/layout/RadialCluster"/>
    <dgm:cxn modelId="{74AE5789-AE95-4FEA-9BBB-3153723D1BF1}" type="presParOf" srcId="{C236C5C1-DB52-4A23-A829-DC75529B69AD}" destId="{9E7DC5BA-893C-4538-8BCD-AABE0242ED1B}" srcOrd="0" destOrd="0" presId="urn:microsoft.com/office/officeart/2008/layout/RadialCluster"/>
    <dgm:cxn modelId="{4483E061-6903-480E-AB61-2BFDA214BC72}" type="presParOf" srcId="{C236C5C1-DB52-4A23-A829-DC75529B69AD}" destId="{5920D974-70BA-4E96-9DAC-A59BF7462D2D}" srcOrd="1" destOrd="0" presId="urn:microsoft.com/office/officeart/2008/layout/RadialCluster"/>
    <dgm:cxn modelId="{0819BDF1-66D9-4270-818E-9BDEABB1AF1D}" type="presParOf" srcId="{C236C5C1-DB52-4A23-A829-DC75529B69AD}" destId="{CECFE423-EADD-4797-8373-3C4B6FB87FAF}" srcOrd="2" destOrd="0" presId="urn:microsoft.com/office/officeart/2008/layout/RadialCluster"/>
    <dgm:cxn modelId="{1FEE85C6-A2AE-4CE1-ACDF-C3D7E7FAAF7F}" type="presParOf" srcId="{C236C5C1-DB52-4A23-A829-DC75529B69AD}" destId="{C783F00B-CC91-4B90-8726-3AE3EA44D4AF}" srcOrd="3" destOrd="0" presId="urn:microsoft.com/office/officeart/2008/layout/RadialCluster"/>
    <dgm:cxn modelId="{FF0B4E4A-BB77-4888-A674-3A1688AF3A99}" type="presParOf" srcId="{C236C5C1-DB52-4A23-A829-DC75529B69AD}" destId="{9AA4D38F-E9E6-43E0-8D6B-3A15AEC224E9}" srcOrd="4" destOrd="0" presId="urn:microsoft.com/office/officeart/2008/layout/RadialCluster"/>
    <dgm:cxn modelId="{092C225C-8A88-41D9-A545-4330B91D7FB0}" type="presParOf" srcId="{C236C5C1-DB52-4A23-A829-DC75529B69AD}" destId="{F455FEF2-B67A-4B1D-9ABA-8CF83FC2612A}" srcOrd="5" destOrd="0" presId="urn:microsoft.com/office/officeart/2008/layout/RadialCluster"/>
    <dgm:cxn modelId="{99A6DCCF-D608-4D05-B73B-8765E8097604}" type="presParOf" srcId="{C236C5C1-DB52-4A23-A829-DC75529B69AD}" destId="{CD4BACEA-3FFE-41B5-9F9D-5495FA6C5EE5}" srcOrd="6" destOrd="0" presId="urn:microsoft.com/office/officeart/2008/layout/RadialCluster"/>
    <dgm:cxn modelId="{B4F332D8-A8EF-424E-9E0B-FB348C2C658A}" type="presParOf" srcId="{C236C5C1-DB52-4A23-A829-DC75529B69AD}" destId="{4126DBE2-03E1-42CC-9CF6-B0D275D391A3}" srcOrd="7" destOrd="0" presId="urn:microsoft.com/office/officeart/2008/layout/RadialCluster"/>
    <dgm:cxn modelId="{43F22C48-2D68-46D3-9B08-33319476AA8D}" type="presParOf" srcId="{C236C5C1-DB52-4A23-A829-DC75529B69AD}" destId="{4917C362-D3D7-4BDF-935A-EC1D4EF38844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7DC5BA-893C-4538-8BCD-AABE0242ED1B}">
      <dsp:nvSpPr>
        <dsp:cNvPr id="0" name=""/>
        <dsp:cNvSpPr/>
      </dsp:nvSpPr>
      <dsp:spPr>
        <a:xfrm>
          <a:off x="2919979" y="1688587"/>
          <a:ext cx="1447360" cy="1447360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функции семьи</a:t>
          </a:r>
        </a:p>
      </dsp:txBody>
      <dsp:txXfrm>
        <a:off x="2919979" y="1688587"/>
        <a:ext cx="1447360" cy="1447360"/>
      </dsp:txXfrm>
    </dsp:sp>
    <dsp:sp modelId="{5920D974-70BA-4E96-9DAC-A59BF7462D2D}">
      <dsp:nvSpPr>
        <dsp:cNvPr id="0" name=""/>
        <dsp:cNvSpPr/>
      </dsp:nvSpPr>
      <dsp:spPr>
        <a:xfrm rot="16200000">
          <a:off x="3284439" y="1329366"/>
          <a:ext cx="7184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6584" y="0"/>
              </a:lnTo>
            </a:path>
          </a:pathLst>
        </a:custGeo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CFE423-EADD-4797-8373-3C4B6FB87FAF}">
      <dsp:nvSpPr>
        <dsp:cNvPr id="0" name=""/>
        <dsp:cNvSpPr/>
      </dsp:nvSpPr>
      <dsp:spPr>
        <a:xfrm>
          <a:off x="2344267" y="414"/>
          <a:ext cx="2598784" cy="969731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2344267" y="414"/>
        <a:ext cx="2598784" cy="969731"/>
      </dsp:txXfrm>
    </dsp:sp>
    <dsp:sp modelId="{C783F00B-CC91-4B90-8726-3AE3EA44D4AF}">
      <dsp:nvSpPr>
        <dsp:cNvPr id="0" name=""/>
        <dsp:cNvSpPr/>
      </dsp:nvSpPr>
      <dsp:spPr>
        <a:xfrm>
          <a:off x="4367340" y="2412268"/>
          <a:ext cx="45589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4842" y="0"/>
              </a:lnTo>
            </a:path>
          </a:pathLst>
        </a:custGeo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4D38F-E9E6-43E0-8D6B-3A15AEC224E9}">
      <dsp:nvSpPr>
        <dsp:cNvPr id="0" name=""/>
        <dsp:cNvSpPr/>
      </dsp:nvSpPr>
      <dsp:spPr>
        <a:xfrm>
          <a:off x="4823238" y="1927402"/>
          <a:ext cx="2270200" cy="969731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 </a:t>
          </a:r>
          <a:endParaRPr lang="ru-RU" sz="3600" kern="1200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4823238" y="1927402"/>
        <a:ext cx="2270200" cy="969731"/>
      </dsp:txXfrm>
    </dsp:sp>
    <dsp:sp modelId="{F455FEF2-B67A-4B1D-9ABA-8CF83FC2612A}">
      <dsp:nvSpPr>
        <dsp:cNvPr id="0" name=""/>
        <dsp:cNvSpPr/>
      </dsp:nvSpPr>
      <dsp:spPr>
        <a:xfrm rot="5400000">
          <a:off x="3284439" y="3495169"/>
          <a:ext cx="7184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6584" y="0"/>
              </a:lnTo>
            </a:path>
          </a:pathLst>
        </a:custGeo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BACEA-3FFE-41B5-9F9D-5495FA6C5EE5}">
      <dsp:nvSpPr>
        <dsp:cNvPr id="0" name=""/>
        <dsp:cNvSpPr/>
      </dsp:nvSpPr>
      <dsp:spPr>
        <a:xfrm>
          <a:off x="2272478" y="3854389"/>
          <a:ext cx="2742362" cy="969731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2272478" y="3854389"/>
        <a:ext cx="2742362" cy="969731"/>
      </dsp:txXfrm>
    </dsp:sp>
    <dsp:sp modelId="{4126DBE2-03E1-42CC-9CF6-B0D275D391A3}">
      <dsp:nvSpPr>
        <dsp:cNvPr id="0" name=""/>
        <dsp:cNvSpPr/>
      </dsp:nvSpPr>
      <dsp:spPr>
        <a:xfrm rot="10867743">
          <a:off x="2607787" y="2394929"/>
          <a:ext cx="3122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712" y="0"/>
              </a:lnTo>
            </a:path>
          </a:pathLst>
        </a:custGeo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17C362-D3D7-4BDF-935A-EC1D4EF38844}">
      <dsp:nvSpPr>
        <dsp:cNvPr id="0" name=""/>
        <dsp:cNvSpPr/>
      </dsp:nvSpPr>
      <dsp:spPr>
        <a:xfrm>
          <a:off x="308593" y="1884330"/>
          <a:ext cx="2299224" cy="969731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308593" y="1884330"/>
        <a:ext cx="2299224" cy="96973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7DC5BA-893C-4538-8BCD-AABE0242ED1B}">
      <dsp:nvSpPr>
        <dsp:cNvPr id="0" name=""/>
        <dsp:cNvSpPr/>
      </dsp:nvSpPr>
      <dsp:spPr>
        <a:xfrm>
          <a:off x="2919979" y="1688587"/>
          <a:ext cx="1447360" cy="1447360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функции семьи</a:t>
          </a:r>
        </a:p>
      </dsp:txBody>
      <dsp:txXfrm>
        <a:off x="2919979" y="1688587"/>
        <a:ext cx="1447360" cy="1447360"/>
      </dsp:txXfrm>
    </dsp:sp>
    <dsp:sp modelId="{5920D974-70BA-4E96-9DAC-A59BF7462D2D}">
      <dsp:nvSpPr>
        <dsp:cNvPr id="0" name=""/>
        <dsp:cNvSpPr/>
      </dsp:nvSpPr>
      <dsp:spPr>
        <a:xfrm rot="16200000">
          <a:off x="3284439" y="1329366"/>
          <a:ext cx="7184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6584" y="0"/>
              </a:lnTo>
            </a:path>
          </a:pathLst>
        </a:custGeo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CFE423-EADD-4797-8373-3C4B6FB87FAF}">
      <dsp:nvSpPr>
        <dsp:cNvPr id="0" name=""/>
        <dsp:cNvSpPr/>
      </dsp:nvSpPr>
      <dsp:spPr>
        <a:xfrm>
          <a:off x="2344267" y="414"/>
          <a:ext cx="2598784" cy="969731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i="1" kern="1200" dirty="0" smtClean="0"/>
            <a:t>репродуктивная</a:t>
          </a:r>
          <a:endParaRPr lang="ru-RU" sz="2600" kern="1200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2344267" y="414"/>
        <a:ext cx="2598784" cy="969731"/>
      </dsp:txXfrm>
    </dsp:sp>
    <dsp:sp modelId="{C783F00B-CC91-4B90-8726-3AE3EA44D4AF}">
      <dsp:nvSpPr>
        <dsp:cNvPr id="0" name=""/>
        <dsp:cNvSpPr/>
      </dsp:nvSpPr>
      <dsp:spPr>
        <a:xfrm>
          <a:off x="4367340" y="2412268"/>
          <a:ext cx="45589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4842" y="0"/>
              </a:lnTo>
            </a:path>
          </a:pathLst>
        </a:custGeo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4D38F-E9E6-43E0-8D6B-3A15AEC224E9}">
      <dsp:nvSpPr>
        <dsp:cNvPr id="0" name=""/>
        <dsp:cNvSpPr/>
      </dsp:nvSpPr>
      <dsp:spPr>
        <a:xfrm>
          <a:off x="4823238" y="1927402"/>
          <a:ext cx="2270200" cy="969731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i="1" kern="1200" dirty="0" smtClean="0"/>
            <a:t>хозяйственно-экономическая</a:t>
          </a:r>
          <a:r>
            <a:rPr lang="ru-RU" sz="2500" kern="1200" dirty="0" smtClean="0"/>
            <a:t> </a:t>
          </a:r>
          <a:endParaRPr lang="ru-RU" sz="2500" kern="1200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4823238" y="1927402"/>
        <a:ext cx="2270200" cy="969731"/>
      </dsp:txXfrm>
    </dsp:sp>
    <dsp:sp modelId="{F455FEF2-B67A-4B1D-9ABA-8CF83FC2612A}">
      <dsp:nvSpPr>
        <dsp:cNvPr id="0" name=""/>
        <dsp:cNvSpPr/>
      </dsp:nvSpPr>
      <dsp:spPr>
        <a:xfrm rot="5400000">
          <a:off x="3284439" y="3495169"/>
          <a:ext cx="7184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6584" y="0"/>
              </a:lnTo>
            </a:path>
          </a:pathLst>
        </a:custGeo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BACEA-3FFE-41B5-9F9D-5495FA6C5EE5}">
      <dsp:nvSpPr>
        <dsp:cNvPr id="0" name=""/>
        <dsp:cNvSpPr/>
      </dsp:nvSpPr>
      <dsp:spPr>
        <a:xfrm>
          <a:off x="2272478" y="3854389"/>
          <a:ext cx="2742362" cy="969731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i="1" kern="1200" dirty="0" smtClean="0"/>
            <a:t>образовательно-воспитательная</a:t>
          </a:r>
          <a:endParaRPr lang="ru-RU" sz="2700" kern="1200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2272478" y="3854389"/>
        <a:ext cx="2742362" cy="969731"/>
      </dsp:txXfrm>
    </dsp:sp>
    <dsp:sp modelId="{4126DBE2-03E1-42CC-9CF6-B0D275D391A3}">
      <dsp:nvSpPr>
        <dsp:cNvPr id="0" name=""/>
        <dsp:cNvSpPr/>
      </dsp:nvSpPr>
      <dsp:spPr>
        <a:xfrm rot="10867743">
          <a:off x="2607787" y="2394929"/>
          <a:ext cx="3122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712" y="0"/>
              </a:lnTo>
            </a:path>
          </a:pathLst>
        </a:custGeo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17C362-D3D7-4BDF-935A-EC1D4EF38844}">
      <dsp:nvSpPr>
        <dsp:cNvPr id="0" name=""/>
        <dsp:cNvSpPr/>
      </dsp:nvSpPr>
      <dsp:spPr>
        <a:xfrm>
          <a:off x="308593" y="1884330"/>
          <a:ext cx="2299224" cy="969731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i="1" kern="1200" smtClean="0"/>
            <a:t>духовного общения</a:t>
          </a:r>
          <a:r>
            <a:rPr lang="ru-RU" sz="2700" kern="1200" smtClean="0"/>
            <a:t> </a:t>
          </a:r>
          <a:endParaRPr lang="ru-RU" sz="2700" kern="1200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308593" y="1884330"/>
        <a:ext cx="2299224" cy="969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669E8-EB49-4DB8-9551-E040BE1AB6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414720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CC3A8-5905-431B-8668-EFD50C709B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878017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B6CC-8EF2-432E-B27D-E7CE3639B7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47417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27AAE-F53B-4B40-97C1-87140FDA7E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22920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FD1C9-95A3-4F45-9012-DEBA8FE035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769452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12392-E627-4AD7-921F-AFC9DA4568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368536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B9A17-D968-4334-B973-C0E2C991DF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807048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1D916-B2DB-472F-9B56-6A1E5F5F79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966241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B8B0B-64CA-426B-A6B3-35CD963F9C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472956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66585-82E8-4E66-A532-31D9D9694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436770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69569-B622-4DB4-8402-6B9ACCC6BC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828627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75B2870-2B83-4EDE-9D52-CC9A3A583B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wmv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5575" cy="8636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820000"/>
                </a:solidFill>
              </a:rPr>
              <a:t>«Мягкая посадка»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2275" y="1268413"/>
            <a:ext cx="5111750" cy="453707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sz="2800" smtClean="0"/>
              <a:t>Человек</a:t>
            </a:r>
          </a:p>
          <a:p>
            <a:pPr marL="0" indent="0" algn="ctr" eaLnBrk="1" hangingPunct="1">
              <a:buFontTx/>
              <a:buNone/>
            </a:pPr>
            <a:r>
              <a:rPr lang="ru-RU" sz="2800" smtClean="0"/>
              <a:t>Индивид</a:t>
            </a:r>
          </a:p>
          <a:p>
            <a:pPr marL="0" indent="0" algn="ctr" eaLnBrk="1" hangingPunct="1">
              <a:buFontTx/>
              <a:buNone/>
            </a:pPr>
            <a:r>
              <a:rPr lang="ru-RU" sz="2800" smtClean="0"/>
              <a:t>Личность </a:t>
            </a:r>
          </a:p>
          <a:p>
            <a:pPr marL="0" indent="0" algn="ctr" eaLnBrk="1" hangingPunct="1">
              <a:buFontTx/>
              <a:buNone/>
            </a:pPr>
            <a:r>
              <a:rPr lang="ru-RU" sz="2800" smtClean="0"/>
              <a:t>Индивидуальность </a:t>
            </a:r>
          </a:p>
          <a:p>
            <a:pPr marL="0" indent="0" algn="ctr" eaLnBrk="1" hangingPunct="1">
              <a:buFontTx/>
              <a:buNone/>
            </a:pPr>
            <a:r>
              <a:rPr lang="ru-RU" sz="2800" smtClean="0"/>
              <a:t>Познание</a:t>
            </a:r>
          </a:p>
          <a:p>
            <a:pPr marL="0" indent="0" algn="ctr" eaLnBrk="1" hangingPunct="1">
              <a:buFontTx/>
              <a:buNone/>
            </a:pPr>
            <a:r>
              <a:rPr lang="ru-RU" sz="2800" smtClean="0"/>
              <a:t>Потребности </a:t>
            </a:r>
          </a:p>
          <a:p>
            <a:pPr marL="0" indent="0" algn="ctr" eaLnBrk="1" hangingPunct="1">
              <a:buFontTx/>
              <a:buNone/>
            </a:pPr>
            <a:r>
              <a:rPr lang="ru-RU" sz="2800" smtClean="0"/>
              <a:t>Чувственное познание</a:t>
            </a:r>
          </a:p>
          <a:p>
            <a:pPr marL="0" indent="0" algn="ctr" eaLnBrk="1" hangingPunct="1">
              <a:buFontTx/>
              <a:buNone/>
            </a:pPr>
            <a:r>
              <a:rPr lang="ru-RU" sz="2800" smtClean="0"/>
              <a:t>Рациональное познание</a:t>
            </a:r>
          </a:p>
          <a:p>
            <a:pPr marL="0" indent="0" algn="ctr" eaLnBrk="1" hangingPunct="1">
              <a:buFontTx/>
              <a:buNone/>
            </a:pPr>
            <a:r>
              <a:rPr lang="ru-RU" sz="2800" smtClean="0"/>
              <a:t>Гениальность</a:t>
            </a:r>
          </a:p>
          <a:p>
            <a:pPr marL="0" indent="0" algn="ctr" eaLnBrk="1" hangingPunct="1">
              <a:buFontTx/>
              <a:buNone/>
            </a:pPr>
            <a:r>
              <a:rPr lang="ru-RU" sz="2800" smtClean="0"/>
              <a:t>Самооценка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4"/>
          <p:cNvSpPr>
            <a:spLocks noGrp="1"/>
          </p:cNvSpPr>
          <p:nvPr>
            <p:ph type="title"/>
          </p:nvPr>
        </p:nvSpPr>
        <p:spPr>
          <a:xfrm>
            <a:off x="565944" y="404665"/>
            <a:ext cx="8158162" cy="576064"/>
          </a:xfrm>
        </p:spPr>
        <p:txBody>
          <a:bodyPr/>
          <a:lstStyle/>
          <a:p>
            <a:pPr eaLnBrk="1" hangingPunct="1"/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b="1" i="1" dirty="0" smtClean="0">
                <a:solidFill>
                  <a:srgbClr val="002060"/>
                </a:solidFill>
              </a:rPr>
              <a:t>Какие бывают семьи?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 smtClean="0"/>
          </a:p>
        </p:txBody>
      </p:sp>
      <p:pic>
        <p:nvPicPr>
          <p:cNvPr id="12291" name="Picture 4" descr="http://mger2020.ru/sites/default/files/873514e130e46a244b5aae0b135db01f_x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26" y="1234449"/>
            <a:ext cx="266382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http://investments.academic.ru/pictures/investments/img1977235_supruga_i_rebenok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65" y="1234449"/>
            <a:ext cx="2884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http://rundl.ru/uploads/community/posts_19/451695/640x600_1_85_1379795366-1340367075-img201111290944559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933825"/>
            <a:ext cx="284321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952938" y="3357563"/>
            <a:ext cx="2538413" cy="461962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002060"/>
                </a:solidFill>
              </a:rPr>
              <a:t>многодетные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582270" y="3317779"/>
            <a:ext cx="2737818" cy="461962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sz="2400" b="1" dirty="0" err="1">
                <a:solidFill>
                  <a:srgbClr val="002060"/>
                </a:solidFill>
              </a:rPr>
              <a:t>малодетные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3240001" y="5949950"/>
            <a:ext cx="2627486" cy="461963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002060"/>
                </a:solidFill>
              </a:rPr>
              <a:t>бездетные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4"/>
          <p:cNvSpPr>
            <a:spLocks noGrp="1"/>
          </p:cNvSpPr>
          <p:nvPr>
            <p:ph type="title"/>
          </p:nvPr>
        </p:nvSpPr>
        <p:spPr>
          <a:xfrm>
            <a:off x="611560" y="404665"/>
            <a:ext cx="8158162" cy="576063"/>
          </a:xfrm>
        </p:spPr>
        <p:txBody>
          <a:bodyPr/>
          <a:lstStyle/>
          <a:p>
            <a:pPr eaLnBrk="1" hangingPunct="1"/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b="1" i="1" dirty="0" smtClean="0">
                <a:solidFill>
                  <a:srgbClr val="002060"/>
                </a:solidFill>
              </a:rPr>
              <a:t>Какие бывают семьи?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544163" y="1340768"/>
            <a:ext cx="7950421" cy="2442116"/>
            <a:chOff x="543916" y="1446274"/>
            <a:chExt cx="7950421" cy="2442116"/>
          </a:xfrm>
        </p:grpSpPr>
        <p:pic>
          <p:nvPicPr>
            <p:cNvPr id="13316" name="Picture 4" descr="http://hitrostidomashnie.ru/wp-content/uploads/2015/10/mama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1446274"/>
              <a:ext cx="3706313" cy="237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7" name="Picture 6" descr="http://visillatalot.com/assets/uploads/services/new/lYWQ3N2Qw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916" y="1511903"/>
              <a:ext cx="3923231" cy="237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4"/>
          <p:cNvSpPr>
            <a:spLocks noGrp="1"/>
          </p:cNvSpPr>
          <p:nvPr>
            <p:ph type="title"/>
          </p:nvPr>
        </p:nvSpPr>
        <p:spPr>
          <a:xfrm>
            <a:off x="611560" y="404665"/>
            <a:ext cx="8158162" cy="576063"/>
          </a:xfrm>
        </p:spPr>
        <p:txBody>
          <a:bodyPr/>
          <a:lstStyle/>
          <a:p>
            <a:pPr eaLnBrk="1" hangingPunct="1"/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b="1" i="1" dirty="0" smtClean="0">
                <a:solidFill>
                  <a:srgbClr val="002060"/>
                </a:solidFill>
              </a:rPr>
              <a:t>Какие бывают семьи?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544163" y="1340768"/>
            <a:ext cx="7950421" cy="2442116"/>
            <a:chOff x="543916" y="1446274"/>
            <a:chExt cx="7950421" cy="2442116"/>
          </a:xfrm>
        </p:grpSpPr>
        <p:pic>
          <p:nvPicPr>
            <p:cNvPr id="13316" name="Picture 4" descr="http://hitrostidomashnie.ru/wp-content/uploads/2015/10/mama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1446274"/>
              <a:ext cx="3706313" cy="237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7" name="Picture 6" descr="http://visillatalot.com/assets/uploads/services/new/lYWQ3N2Qw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916" y="1511903"/>
              <a:ext cx="3923231" cy="237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29333" y="4105775"/>
            <a:ext cx="3024188" cy="461963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002060"/>
                </a:solidFill>
              </a:rPr>
              <a:t>неполные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3684" y="4149932"/>
            <a:ext cx="3024187" cy="461963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002060"/>
                </a:solidFill>
              </a:rPr>
              <a:t>полные</a:t>
            </a:r>
          </a:p>
        </p:txBody>
      </p:sp>
    </p:spTree>
    <p:extLst>
      <p:ext uri="{BB962C8B-B14F-4D97-AF65-F5344CB8AC3E}">
        <p14:creationId xmlns="" xmlns:p14="http://schemas.microsoft.com/office/powerpoint/2010/main" val="3058619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4"/>
          <p:cNvSpPr>
            <a:spLocks noGrp="1"/>
          </p:cNvSpPr>
          <p:nvPr>
            <p:ph type="title"/>
          </p:nvPr>
        </p:nvSpPr>
        <p:spPr>
          <a:xfrm>
            <a:off x="611497" y="404665"/>
            <a:ext cx="8158162" cy="432048"/>
          </a:xfrm>
        </p:spPr>
        <p:txBody>
          <a:bodyPr/>
          <a:lstStyle/>
          <a:p>
            <a:pPr eaLnBrk="1" hangingPunct="1"/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b="1" i="1" dirty="0" smtClean="0">
                <a:solidFill>
                  <a:srgbClr val="002060"/>
                </a:solidFill>
              </a:rPr>
              <a:t>Какие бывают семьи?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 smtClean="0"/>
          </a:p>
        </p:txBody>
      </p:sp>
      <p:pic>
        <p:nvPicPr>
          <p:cNvPr id="16388" name="Picture 4" descr="http://www.koipkro.kostroma.ru/Kostroma_EDU/mdou79/DocLib/%D0%A0%D0%B8%D1%81%D1%83%D0%BD%D0%BE%D0%BA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81" y="1196752"/>
            <a:ext cx="3738161" cy="244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http://mpfs.s3.amazonaws.com/cdn/Images/Events/bigstock-Families-Outdoors-Smiling-4135050_we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05" y="1196752"/>
            <a:ext cx="387477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4"/>
          <p:cNvSpPr>
            <a:spLocks noGrp="1"/>
          </p:cNvSpPr>
          <p:nvPr>
            <p:ph type="title"/>
          </p:nvPr>
        </p:nvSpPr>
        <p:spPr>
          <a:xfrm>
            <a:off x="611497" y="404665"/>
            <a:ext cx="8158162" cy="432048"/>
          </a:xfrm>
        </p:spPr>
        <p:txBody>
          <a:bodyPr/>
          <a:lstStyle/>
          <a:p>
            <a:pPr eaLnBrk="1" hangingPunct="1"/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b="1" i="1" dirty="0" smtClean="0">
                <a:solidFill>
                  <a:srgbClr val="002060"/>
                </a:solidFill>
              </a:rPr>
              <a:t>Какие бывают семьи?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 smtClean="0"/>
          </a:p>
        </p:txBody>
      </p:sp>
      <p:pic>
        <p:nvPicPr>
          <p:cNvPr id="16388" name="Picture 4" descr="http://www.koipkro.kostroma.ru/Kostroma_EDU/mdou79/DocLib/%D0%A0%D0%B8%D1%81%D1%83%D0%BD%D0%BE%D0%BA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81" y="1196752"/>
            <a:ext cx="3738161" cy="244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http://mpfs.s3.amazonaws.com/cdn/Images/Events/bigstock-Families-Outdoors-Smiling-4135050_we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05" y="1196752"/>
            <a:ext cx="387477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073305" y="3929287"/>
            <a:ext cx="3025775" cy="461963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sz="2400" b="1" dirty="0" err="1">
                <a:solidFill>
                  <a:srgbClr val="002060"/>
                </a:solidFill>
              </a:rPr>
              <a:t>двухпоколенные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093283" y="3917778"/>
            <a:ext cx="3024188" cy="461963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sz="2400" b="1" dirty="0" err="1">
                <a:solidFill>
                  <a:srgbClr val="002060"/>
                </a:solidFill>
              </a:rPr>
              <a:t>трехпоколенные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7734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4"/>
          <p:cNvSpPr>
            <a:spLocks noGrp="1"/>
          </p:cNvSpPr>
          <p:nvPr>
            <p:ph type="title"/>
          </p:nvPr>
        </p:nvSpPr>
        <p:spPr>
          <a:xfrm>
            <a:off x="611188" y="404813"/>
            <a:ext cx="8158162" cy="1008062"/>
          </a:xfrm>
        </p:spPr>
        <p:txBody>
          <a:bodyPr/>
          <a:lstStyle/>
          <a:p>
            <a:pPr eaLnBrk="1" hangingPunct="1"/>
            <a:r>
              <a:rPr lang="ru-RU" sz="3200" i="1" smtClean="0"/>
              <a:t/>
            </a:r>
            <a:br>
              <a:rPr lang="ru-RU" sz="3200" i="1" smtClean="0"/>
            </a:br>
            <a:r>
              <a:rPr lang="ru-RU" sz="3200" i="1" smtClean="0"/>
              <a:t/>
            </a:r>
            <a:br>
              <a:rPr lang="ru-RU" sz="3200" i="1" smtClean="0"/>
            </a:br>
            <a:r>
              <a:rPr lang="ru-RU" sz="3200" i="1" smtClean="0"/>
              <a:t/>
            </a:r>
            <a:br>
              <a:rPr lang="ru-RU" sz="3200" i="1" smtClean="0"/>
            </a:br>
            <a:r>
              <a:rPr lang="ru-RU" sz="3200" i="1" smtClean="0"/>
              <a:t/>
            </a:r>
            <a:br>
              <a:rPr lang="ru-RU" sz="3200" i="1" smtClean="0"/>
            </a:br>
            <a:r>
              <a:rPr lang="ru-RU" sz="3200" i="1" smtClean="0"/>
              <a:t/>
            </a:r>
            <a:br>
              <a:rPr lang="ru-RU" sz="3200" i="1" smtClean="0"/>
            </a:br>
            <a:r>
              <a:rPr lang="ru-RU" sz="3200" b="1" i="1" smtClean="0">
                <a:solidFill>
                  <a:srgbClr val="002060"/>
                </a:solidFill>
              </a:rPr>
              <a:t>Какие бывают семьи?</a:t>
            </a:r>
            <a:r>
              <a:rPr lang="ru-RU" b="1" i="1" smtClean="0">
                <a:solidFill>
                  <a:srgbClr val="002060"/>
                </a:solidFill>
              </a:rPr>
              <a:t> </a:t>
            </a:r>
            <a:r>
              <a:rPr lang="ru-RU" sz="4000" smtClean="0">
                <a:latin typeface="Calibri" pitchFamily="34" charset="0"/>
              </a:rPr>
              <a:t/>
            </a:r>
            <a:br>
              <a:rPr lang="ru-RU" sz="4000" smtClean="0">
                <a:latin typeface="Calibri" pitchFamily="34" charset="0"/>
              </a:rPr>
            </a:br>
            <a:r>
              <a:rPr lang="ru-RU" sz="4000" smtClean="0">
                <a:latin typeface="Calibri" pitchFamily="34" charset="0"/>
              </a:rPr>
              <a:t/>
            </a:r>
            <a:br>
              <a:rPr lang="ru-RU" sz="4000" smtClean="0">
                <a:latin typeface="Calibri" pitchFamily="34" charset="0"/>
              </a:rPr>
            </a:br>
            <a:r>
              <a:rPr lang="ru-RU" sz="4000" smtClean="0">
                <a:latin typeface="Calibri" pitchFamily="34" charset="0"/>
              </a:rPr>
              <a:t/>
            </a:r>
            <a:br>
              <a:rPr lang="ru-RU" sz="4000" smtClean="0">
                <a:latin typeface="Calibri" pitchFamily="34" charset="0"/>
              </a:rPr>
            </a:br>
            <a:r>
              <a:rPr lang="ru-RU" sz="4000" smtClean="0">
                <a:latin typeface="Calibri" pitchFamily="34" charset="0"/>
              </a:rPr>
              <a:t/>
            </a:r>
            <a:br>
              <a:rPr lang="ru-RU" sz="4000" smtClean="0">
                <a:latin typeface="Calibri" pitchFamily="34" charset="0"/>
              </a:rPr>
            </a:br>
            <a:r>
              <a:rPr lang="ru-RU" sz="2000" smtClean="0">
                <a:latin typeface="Calibri" pitchFamily="34" charset="0"/>
              </a:rPr>
              <a:t/>
            </a:r>
            <a:br>
              <a:rPr lang="ru-RU" sz="2000" smtClean="0">
                <a:latin typeface="Calibri" pitchFamily="34" charset="0"/>
              </a:rPr>
            </a:br>
            <a:endParaRPr lang="ru-RU" sz="2000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57108276"/>
              </p:ext>
            </p:extLst>
          </p:nvPr>
        </p:nvGraphicFramePr>
        <p:xfrm>
          <a:off x="684213" y="1484313"/>
          <a:ext cx="7848600" cy="3152376"/>
        </p:xfrm>
        <a:graphic>
          <a:graphicData uri="http://schemas.openxmlformats.org/drawingml/2006/table">
            <a:tbl>
              <a:tblPr/>
              <a:tblGrid>
                <a:gridCol w="2509838"/>
                <a:gridCol w="2722562"/>
                <a:gridCol w="2616200"/>
              </a:tblGrid>
              <a:tr h="11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количеству детей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количеству родителей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количеству поколений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905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многодетные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малодетные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бездетные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полные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неполные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двухпоколенные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трехпоколенные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zdorov-chel.ru/media/k2/items/cache/24051f1a73d7ccf80aa0e781a6178da9_X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52513"/>
            <a:ext cx="60483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rgbClr val="002060"/>
                </a:solidFill>
              </a:rPr>
              <a:t>Зачем человеку нужна семья? </a:t>
            </a:r>
            <a:endParaRPr lang="ru-RU" sz="3200" smtClean="0">
              <a:solidFill>
                <a:srgbClr val="00206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971600" y="1268760"/>
          <a:ext cx="727280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rgbClr val="002060"/>
                </a:solidFill>
              </a:rPr>
              <a:t>Зачем человеку нужна семья? </a:t>
            </a:r>
            <a:endParaRPr lang="ru-RU" sz="3200" smtClean="0">
              <a:solidFill>
                <a:srgbClr val="00206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971600" y="1268760"/>
          <a:ext cx="727280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55650" y="2060575"/>
            <a:ext cx="7920038" cy="2808288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2800" b="1" dirty="0" smtClean="0"/>
              <a:t>Задачи урока:</a:t>
            </a:r>
          </a:p>
          <a:p>
            <a:pPr marL="514350" indent="-514350" algn="l" eaLnBrk="1" hangingPunct="1">
              <a:buFont typeface="+mj-lt"/>
              <a:buAutoNum type="arabicPeriod"/>
              <a:defRPr/>
            </a:pPr>
            <a:r>
              <a:rPr lang="ru-RU" sz="2800" b="1" dirty="0" smtClean="0"/>
              <a:t>Дать определение понятию «семья»</a:t>
            </a:r>
          </a:p>
          <a:p>
            <a:pPr marL="514350" indent="-514350" algn="l" eaLnBrk="1" hangingPunct="1">
              <a:defRPr/>
            </a:pPr>
            <a:r>
              <a:rPr lang="ru-RU" sz="2800" b="1" dirty="0" smtClean="0"/>
              <a:t>2.   Узнать, какие бывают семьи</a:t>
            </a:r>
          </a:p>
          <a:p>
            <a:pPr marL="514350" indent="-514350" algn="l" eaLnBrk="1" hangingPunct="1">
              <a:defRPr/>
            </a:pPr>
            <a:r>
              <a:rPr lang="ru-RU" sz="2800" b="1" dirty="0" smtClean="0"/>
              <a:t>3.   Определить, зачем нужна семья человеку </a:t>
            </a:r>
          </a:p>
          <a:p>
            <a:pPr marL="514350" indent="-514350" eaLnBrk="1" hangingPunct="1">
              <a:defRPr/>
            </a:pP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2148028" y="908720"/>
            <a:ext cx="490371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Тема: «Семья»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48028" y="908720"/>
            <a:ext cx="490371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Тема: «Семья»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2060"/>
                </a:solidFill>
              </a:rPr>
              <a:t>Проверь </a:t>
            </a:r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>
          <a:xfrm>
            <a:off x="684213" y="1125538"/>
            <a:ext cx="8229600" cy="26638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mtClean="0"/>
              <a:t>1. - 3</a:t>
            </a:r>
          </a:p>
          <a:p>
            <a:pPr marL="0" indent="0" eaLnBrk="1" hangingPunct="1">
              <a:buFontTx/>
              <a:buNone/>
            </a:pPr>
            <a:r>
              <a:rPr lang="ru-RU" smtClean="0"/>
              <a:t>2. - 3</a:t>
            </a:r>
          </a:p>
          <a:p>
            <a:pPr marL="0" indent="0" eaLnBrk="1" hangingPunct="1">
              <a:buFontTx/>
              <a:buNone/>
            </a:pPr>
            <a:r>
              <a:rPr lang="ru-RU" smtClean="0"/>
              <a:t>3. - 2</a:t>
            </a:r>
          </a:p>
          <a:p>
            <a:pPr marL="0" indent="0" eaLnBrk="1" hangingPunct="1">
              <a:buFontTx/>
              <a:buNone/>
            </a:pPr>
            <a:r>
              <a:rPr lang="ru-RU" smtClean="0"/>
              <a:t>4. - 3</a:t>
            </a:r>
          </a:p>
          <a:p>
            <a:pPr marL="0" indent="0" eaLnBrk="1" hangingPunct="1">
              <a:buFontTx/>
              <a:buNone/>
            </a:pPr>
            <a:r>
              <a:rPr lang="ru-RU" smtClean="0"/>
              <a:t>5. – трехпоколенной</a:t>
            </a:r>
          </a:p>
        </p:txBody>
      </p:sp>
      <p:pic>
        <p:nvPicPr>
          <p:cNvPr id="24580" name="Picture 5" descr="http://3d0755ed3970b5e027f806d705e4bc6b.extratorrent.filespook.com/v627617266/100e7/PJMXe8lIMYQ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04813"/>
            <a:ext cx="1681163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2060"/>
                </a:solidFill>
              </a:rPr>
              <a:t>Проверь </a:t>
            </a: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684213" y="1125538"/>
            <a:ext cx="8229600" cy="26638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dirty="0" smtClean="0"/>
              <a:t>1. - 3</a:t>
            </a:r>
          </a:p>
          <a:p>
            <a:pPr marL="0" indent="0" eaLnBrk="1" hangingPunct="1">
              <a:buFontTx/>
              <a:buNone/>
            </a:pPr>
            <a:r>
              <a:rPr lang="ru-RU" dirty="0" smtClean="0"/>
              <a:t>2. - 3</a:t>
            </a:r>
          </a:p>
          <a:p>
            <a:pPr marL="0" indent="0" eaLnBrk="1" hangingPunct="1">
              <a:buFontTx/>
              <a:buNone/>
            </a:pPr>
            <a:r>
              <a:rPr lang="ru-RU" dirty="0" smtClean="0"/>
              <a:t>3. - 2</a:t>
            </a:r>
          </a:p>
          <a:p>
            <a:pPr marL="0" indent="0" eaLnBrk="1" hangingPunct="1">
              <a:buFontTx/>
              <a:buNone/>
            </a:pPr>
            <a:r>
              <a:rPr lang="ru-RU" dirty="0" smtClean="0"/>
              <a:t>4. - 3</a:t>
            </a:r>
          </a:p>
          <a:p>
            <a:pPr marL="0" indent="0" eaLnBrk="1" hangingPunct="1">
              <a:buFontTx/>
              <a:buNone/>
            </a:pPr>
            <a:r>
              <a:rPr lang="ru-RU" dirty="0" smtClean="0"/>
              <a:t>5. – </a:t>
            </a:r>
            <a:r>
              <a:rPr lang="ru-RU" dirty="0" err="1" smtClean="0"/>
              <a:t>трехпоколенной</a:t>
            </a:r>
            <a:endParaRPr lang="ru-RU" dirty="0" smtClean="0"/>
          </a:p>
          <a:p>
            <a:pPr marL="0" indent="0" eaLnBrk="1" hangingPunct="1">
              <a:buFontTx/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Оцени:</a:t>
            </a:r>
          </a:p>
          <a:p>
            <a:pPr marL="0" indent="0" eaLnBrk="1" hangingPunct="1">
              <a:buFontTx/>
              <a:buNone/>
            </a:pPr>
            <a:r>
              <a:rPr lang="ru-RU" dirty="0" smtClean="0"/>
              <a:t>Нет ошибок – «5» </a:t>
            </a:r>
          </a:p>
          <a:p>
            <a:pPr marL="0" indent="0" eaLnBrk="1" hangingPunct="1">
              <a:buFontTx/>
              <a:buNone/>
            </a:pPr>
            <a:r>
              <a:rPr lang="ru-RU" dirty="0" smtClean="0"/>
              <a:t>1 ошибка – «4»</a:t>
            </a:r>
          </a:p>
          <a:p>
            <a:pPr marL="0" indent="0" eaLnBrk="1" hangingPunct="1">
              <a:buFontTx/>
              <a:buNone/>
            </a:pPr>
            <a:r>
              <a:rPr lang="ru-RU" dirty="0" smtClean="0"/>
              <a:t>2 ошибки – «3»</a:t>
            </a:r>
          </a:p>
        </p:txBody>
      </p:sp>
      <p:pic>
        <p:nvPicPr>
          <p:cNvPr id="25604" name="Picture 5" descr="http://3d0755ed3970b5e027f806d705e4bc6b.extratorrent.filespook.com/v627617266/100e7/PJMXe8lIMYQ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04813"/>
            <a:ext cx="1681163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323528" y="1020000"/>
            <a:ext cx="8507134" cy="47852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domracheva-j-v.ucoz.ru/novosti/c4jvB3kbUuw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4813"/>
            <a:ext cx="2627312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Прямоугольник 1"/>
          <p:cNvSpPr>
            <a:spLocks noChangeArrowheads="1"/>
          </p:cNvSpPr>
          <p:nvPr/>
        </p:nvSpPr>
        <p:spPr bwMode="auto">
          <a:xfrm>
            <a:off x="539750" y="1317625"/>
            <a:ext cx="45720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2400" b="1" i="1"/>
              <a:t>Обязательное:</a:t>
            </a:r>
            <a:r>
              <a:rPr lang="ru-RU" sz="2400" b="1"/>
              <a:t> </a:t>
            </a:r>
            <a:endParaRPr lang="ru-RU" sz="2400" b="1">
              <a:latin typeface="Calibri" pitchFamily="34" charset="0"/>
            </a:endParaRPr>
          </a:p>
          <a:p>
            <a:pPr algn="just"/>
            <a:r>
              <a:rPr lang="ru-RU" sz="2400"/>
              <a:t>повторить основные положения темы по рабочему листу урока</a:t>
            </a:r>
          </a:p>
          <a:p>
            <a:pPr algn="just"/>
            <a:endParaRPr lang="ru-RU" sz="2400">
              <a:latin typeface="Calibri" pitchFamily="34" charset="0"/>
            </a:endParaRPr>
          </a:p>
          <a:p>
            <a:r>
              <a:rPr lang="ru-RU" sz="2400" b="1" i="1"/>
              <a:t>Дополнительное (по желанию):</a:t>
            </a:r>
            <a:r>
              <a:rPr lang="ru-RU" sz="2400" b="1"/>
              <a:t> </a:t>
            </a:r>
            <a:r>
              <a:rPr lang="ru-RU" sz="2400"/>
              <a:t>подобрать пословицы про семью, нарисовать герб семьи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55650" y="2060575"/>
            <a:ext cx="7920038" cy="2808288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2800" b="1" dirty="0" smtClean="0"/>
              <a:t>Задачи урока:</a:t>
            </a:r>
          </a:p>
          <a:p>
            <a:pPr marL="514350" indent="-514350" algn="l" eaLnBrk="1" hangingPunct="1">
              <a:buFontTx/>
              <a:buAutoNum type="arabicPeriod"/>
              <a:defRPr/>
            </a:pPr>
            <a:r>
              <a:rPr lang="ru-RU" sz="2800" dirty="0" smtClean="0"/>
              <a:t>Дать определение понятию ________ .</a:t>
            </a:r>
          </a:p>
          <a:p>
            <a:pPr marL="514350" indent="-514350" algn="l" eaLnBrk="1" hangingPunct="1">
              <a:buFontTx/>
              <a:buAutoNum type="arabicPeriod"/>
              <a:defRPr/>
            </a:pPr>
            <a:r>
              <a:rPr lang="ru-RU" sz="2800" dirty="0" smtClean="0"/>
              <a:t>__________, какие бывают семьи. </a:t>
            </a:r>
          </a:p>
          <a:p>
            <a:pPr marL="514350" indent="-514350" algn="l" eaLnBrk="1" hangingPunct="1">
              <a:buFontTx/>
              <a:buAutoNum type="arabicPeriod"/>
              <a:defRPr/>
            </a:pPr>
            <a:r>
              <a:rPr lang="ru-RU" sz="2800" dirty="0" smtClean="0"/>
              <a:t>_________, зачем нужна семья_________ .</a:t>
            </a:r>
          </a:p>
          <a:p>
            <a:pPr marL="514350" indent="-514350" eaLnBrk="1" hangingPunct="1">
              <a:defRPr/>
            </a:pP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2148028" y="908720"/>
            <a:ext cx="490371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Тема: «Семья»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467544" y="5013325"/>
            <a:ext cx="648094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rgbClr val="002060"/>
                </a:solidFill>
              </a:rPr>
              <a:t>узнать      </a:t>
            </a:r>
            <a:r>
              <a:rPr lang="ru-RU" sz="2400" b="1" dirty="0">
                <a:solidFill>
                  <a:srgbClr val="002060"/>
                </a:solidFill>
              </a:rPr>
              <a:t>«семья»  </a:t>
            </a:r>
            <a:r>
              <a:rPr lang="ru-RU" sz="2400" b="1" dirty="0" smtClean="0">
                <a:solidFill>
                  <a:srgbClr val="002060"/>
                </a:solidFill>
              </a:rPr>
              <a:t>     </a:t>
            </a:r>
            <a:r>
              <a:rPr lang="ru-RU" sz="2400" b="1" dirty="0">
                <a:solidFill>
                  <a:srgbClr val="002060"/>
                </a:solidFill>
              </a:rPr>
              <a:t>определить  </a:t>
            </a:r>
            <a:r>
              <a:rPr lang="ru-RU" sz="2400" b="1" dirty="0" smtClean="0">
                <a:solidFill>
                  <a:srgbClr val="002060"/>
                </a:solidFill>
              </a:rPr>
              <a:t>    </a:t>
            </a:r>
            <a:r>
              <a:rPr lang="ru-RU" sz="2400" b="1" dirty="0">
                <a:solidFill>
                  <a:srgbClr val="002060"/>
                </a:solidFill>
              </a:rPr>
              <a:t>человек 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55650" y="2060575"/>
            <a:ext cx="7920038" cy="2808288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2800" b="1" dirty="0" smtClean="0"/>
              <a:t>Задачи урока:</a:t>
            </a:r>
          </a:p>
          <a:p>
            <a:pPr marL="514350" indent="-514350" algn="l" eaLnBrk="1" hangingPunct="1">
              <a:buFont typeface="+mj-lt"/>
              <a:buAutoNum type="arabicPeriod"/>
              <a:defRPr/>
            </a:pPr>
            <a:r>
              <a:rPr lang="ru-RU" sz="2800" dirty="0" smtClean="0"/>
              <a:t>Дать определение понятию </a:t>
            </a:r>
            <a:r>
              <a:rPr lang="ru-RU" sz="2800" b="1" dirty="0" smtClean="0">
                <a:solidFill>
                  <a:srgbClr val="002060"/>
                </a:solidFill>
              </a:rPr>
              <a:t>«семья».</a:t>
            </a:r>
          </a:p>
          <a:p>
            <a:pPr marL="514350" indent="-514350" algn="l" eaLnBrk="1" hangingPunct="1">
              <a:defRPr/>
            </a:pPr>
            <a:r>
              <a:rPr lang="ru-RU" sz="2800" dirty="0" smtClean="0"/>
              <a:t>2.   </a:t>
            </a:r>
            <a:r>
              <a:rPr lang="ru-RU" sz="2800" b="1" dirty="0" smtClean="0">
                <a:solidFill>
                  <a:srgbClr val="002060"/>
                </a:solidFill>
              </a:rPr>
              <a:t>Узнать</a:t>
            </a:r>
            <a:r>
              <a:rPr lang="ru-RU" sz="2800" dirty="0" smtClean="0"/>
              <a:t>, какие бывают семьи.</a:t>
            </a:r>
          </a:p>
          <a:p>
            <a:pPr marL="514350" indent="-514350" algn="l" eaLnBrk="1" hangingPunct="1">
              <a:defRPr/>
            </a:pPr>
            <a:r>
              <a:rPr lang="ru-RU" sz="2800" dirty="0" smtClean="0"/>
              <a:t>3.   </a:t>
            </a:r>
            <a:r>
              <a:rPr lang="ru-RU" sz="2800" b="1" dirty="0" smtClean="0">
                <a:solidFill>
                  <a:srgbClr val="002060"/>
                </a:solidFill>
              </a:rPr>
              <a:t>Определить</a:t>
            </a:r>
            <a:r>
              <a:rPr lang="ru-RU" sz="2800" dirty="0" smtClean="0"/>
              <a:t>, зачем нужна семья </a:t>
            </a:r>
            <a:r>
              <a:rPr lang="ru-RU" sz="2800" b="1" dirty="0" smtClean="0">
                <a:solidFill>
                  <a:srgbClr val="002060"/>
                </a:solidFill>
              </a:rPr>
              <a:t>человеку.</a:t>
            </a:r>
            <a:r>
              <a:rPr lang="ru-RU" sz="2800" dirty="0" smtClean="0"/>
              <a:t> </a:t>
            </a:r>
          </a:p>
          <a:p>
            <a:pPr marL="514350" indent="-514350" eaLnBrk="1" hangingPunct="1">
              <a:defRPr/>
            </a:pP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2148028" y="908720"/>
            <a:ext cx="490371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Тема: «Семья»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4"/>
          <p:cNvSpPr>
            <a:spLocks noGrp="1"/>
          </p:cNvSpPr>
          <p:nvPr>
            <p:ph type="title"/>
          </p:nvPr>
        </p:nvSpPr>
        <p:spPr>
          <a:xfrm>
            <a:off x="721795" y="332656"/>
            <a:ext cx="8158162" cy="1223963"/>
          </a:xfrm>
        </p:spPr>
        <p:txBody>
          <a:bodyPr/>
          <a:lstStyle/>
          <a:p>
            <a:pPr eaLnBrk="1" hangingPunct="1"/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2800" b="1" i="1" dirty="0" smtClean="0"/>
              <a:t>Задание 1. 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2800" b="1" i="1" dirty="0" smtClean="0">
                <a:solidFill>
                  <a:srgbClr val="002060"/>
                </a:solidFill>
              </a:rPr>
              <a:t>Заполните  пропуски в предложении,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используя  слова для справок. </a:t>
            </a:r>
            <a:r>
              <a:rPr lang="ru-RU" sz="2800" dirty="0" smtClean="0">
                <a:latin typeface="Calibri" pitchFamily="34" charset="0"/>
              </a:rPr>
              <a:t/>
            </a:r>
            <a:br>
              <a:rPr lang="ru-RU" sz="28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 smtClean="0"/>
          </a:p>
        </p:txBody>
      </p:sp>
      <p:sp>
        <p:nvSpPr>
          <p:cNvPr id="7171" name="TextBox 7"/>
          <p:cNvSpPr txBox="1">
            <a:spLocks noChangeArrowheads="1"/>
          </p:cNvSpPr>
          <p:nvPr/>
        </p:nvSpPr>
        <p:spPr bwMode="auto">
          <a:xfrm>
            <a:off x="533400" y="1773238"/>
            <a:ext cx="8064500" cy="1790700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ru-RU" sz="2400" b="1" i="1" dirty="0">
                <a:solidFill>
                  <a:srgbClr val="000000"/>
                </a:solidFill>
              </a:rPr>
              <a:t>Семья – __________   _________, основанная на </a:t>
            </a:r>
          </a:p>
          <a:p>
            <a:pPr algn="ctr" eaLnBrk="1" hangingPunct="1">
              <a:lnSpc>
                <a:spcPct val="115000"/>
              </a:lnSpc>
            </a:pPr>
            <a:r>
              <a:rPr lang="ru-RU" sz="2400" b="1" i="1" dirty="0">
                <a:solidFill>
                  <a:srgbClr val="000000"/>
                </a:solidFill>
              </a:rPr>
              <a:t>______________  __________. Члены семьи </a:t>
            </a:r>
          </a:p>
          <a:p>
            <a:pPr algn="ctr" eaLnBrk="1" hangingPunct="1">
              <a:lnSpc>
                <a:spcPct val="115000"/>
              </a:lnSpc>
            </a:pPr>
            <a:r>
              <a:rPr lang="ru-RU" sz="2400" b="1" i="1" dirty="0">
                <a:solidFill>
                  <a:srgbClr val="000000"/>
                </a:solidFill>
              </a:rPr>
              <a:t>связаны общим _________,  ____________</a:t>
            </a:r>
            <a:r>
              <a:rPr lang="ru-RU" sz="2400" b="1" i="1" dirty="0">
                <a:solidFill>
                  <a:srgbClr val="002060"/>
                </a:solidFill>
              </a:rPr>
              <a:t>  </a:t>
            </a:r>
            <a:r>
              <a:rPr lang="ru-RU" sz="2400" b="1" dirty="0"/>
              <a:t>____________</a:t>
            </a:r>
            <a:r>
              <a:rPr lang="ru-RU" sz="2400" b="1" i="1" dirty="0">
                <a:solidFill>
                  <a:srgbClr val="000000"/>
                </a:solidFill>
              </a:rPr>
              <a:t>,</a:t>
            </a:r>
          </a:p>
          <a:p>
            <a:pPr algn="ctr" eaLnBrk="1" hangingPunct="1">
              <a:lnSpc>
                <a:spcPct val="115000"/>
              </a:lnSpc>
            </a:pPr>
            <a:r>
              <a:rPr lang="ru-RU" sz="2400" b="1" dirty="0"/>
              <a:t> __________________ </a:t>
            </a:r>
            <a:r>
              <a:rPr lang="ru-RU" sz="2400" b="1" i="1" dirty="0">
                <a:solidFill>
                  <a:srgbClr val="000000"/>
                </a:solidFill>
              </a:rPr>
              <a:t>и ___________.</a:t>
            </a:r>
            <a:endParaRPr lang="ru-RU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172" name="Прямоугольник 8"/>
          <p:cNvSpPr>
            <a:spLocks noChangeArrowheads="1"/>
          </p:cNvSpPr>
          <p:nvPr/>
        </p:nvSpPr>
        <p:spPr bwMode="auto">
          <a:xfrm>
            <a:off x="755650" y="3557588"/>
            <a:ext cx="457200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i="1" u="sng">
                <a:solidFill>
                  <a:srgbClr val="000000"/>
                </a:solidFill>
              </a:rPr>
              <a:t>Слова для справок:</a:t>
            </a:r>
          </a:p>
          <a:p>
            <a:pPr>
              <a:buFont typeface="Wingdings" pitchFamily="2" charset="2"/>
              <a:buChar char=""/>
            </a:pPr>
            <a:r>
              <a:rPr lang="en-US" sz="2400" b="1">
                <a:solidFill>
                  <a:srgbClr val="002060"/>
                </a:solidFill>
              </a:rPr>
              <a:t>Взаимная помощь</a:t>
            </a:r>
            <a:endParaRPr lang="ru-RU" sz="2400" b="1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"/>
            </a:pPr>
            <a:r>
              <a:rPr lang="en-US" sz="2400" b="1">
                <a:solidFill>
                  <a:srgbClr val="002060"/>
                </a:solidFill>
              </a:rPr>
              <a:t>Социальная группа</a:t>
            </a:r>
            <a:endParaRPr lang="ru-RU" sz="2400" b="1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"/>
            </a:pPr>
            <a:r>
              <a:rPr lang="en-US" sz="2400" b="1">
                <a:solidFill>
                  <a:srgbClr val="002060"/>
                </a:solidFill>
              </a:rPr>
              <a:t>Родственные связи</a:t>
            </a:r>
            <a:endParaRPr lang="ru-RU" sz="2400" b="1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"/>
            </a:pPr>
            <a:r>
              <a:rPr lang="en-US" sz="2400" b="1">
                <a:solidFill>
                  <a:srgbClr val="002060"/>
                </a:solidFill>
              </a:rPr>
              <a:t>Ответственность </a:t>
            </a:r>
            <a:endParaRPr lang="ru-RU" sz="2400" b="1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"/>
            </a:pPr>
            <a:r>
              <a:rPr lang="en-US" sz="2400" b="1">
                <a:solidFill>
                  <a:srgbClr val="002060"/>
                </a:solidFill>
              </a:rPr>
              <a:t>Быт</a:t>
            </a:r>
            <a:endParaRPr lang="ru-RU" sz="2400" b="1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"/>
            </a:pPr>
            <a:r>
              <a:rPr lang="en-US" sz="2400" b="1">
                <a:solidFill>
                  <a:srgbClr val="002060"/>
                </a:solidFill>
              </a:rPr>
              <a:t>Забота</a:t>
            </a:r>
            <a:endParaRPr lang="ru-RU" sz="24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7"/>
          <p:cNvSpPr txBox="1">
            <a:spLocks noChangeArrowheads="1"/>
          </p:cNvSpPr>
          <p:nvPr/>
        </p:nvSpPr>
        <p:spPr bwMode="auto">
          <a:xfrm>
            <a:off x="540790" y="2060848"/>
            <a:ext cx="8064500" cy="2249142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sz="2400" b="1" i="1" dirty="0">
                <a:solidFill>
                  <a:srgbClr val="000000"/>
                </a:solidFill>
              </a:rPr>
              <a:t>Семья – </a:t>
            </a:r>
            <a:r>
              <a:rPr lang="ru-RU" sz="2400" b="1" i="1" dirty="0">
                <a:solidFill>
                  <a:srgbClr val="002060"/>
                </a:solidFill>
              </a:rPr>
              <a:t>социальная группа</a:t>
            </a:r>
            <a:r>
              <a:rPr lang="ru-RU" sz="2400" b="1" i="1" dirty="0">
                <a:solidFill>
                  <a:srgbClr val="000000"/>
                </a:solidFill>
              </a:rPr>
              <a:t>, основанная на 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 i="1" dirty="0">
                <a:solidFill>
                  <a:srgbClr val="002060"/>
                </a:solidFill>
              </a:rPr>
              <a:t>родственных связях</a:t>
            </a:r>
            <a:r>
              <a:rPr lang="ru-RU" sz="2400" b="1" i="1" dirty="0">
                <a:solidFill>
                  <a:srgbClr val="000000"/>
                </a:solidFill>
              </a:rPr>
              <a:t>. Члены семьи 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 i="1" dirty="0">
                <a:solidFill>
                  <a:srgbClr val="000000"/>
                </a:solidFill>
              </a:rPr>
              <a:t>связаны общим </a:t>
            </a:r>
            <a:r>
              <a:rPr lang="ru-RU" sz="2400" b="1" i="1" dirty="0">
                <a:solidFill>
                  <a:srgbClr val="002060"/>
                </a:solidFill>
              </a:rPr>
              <a:t>бытом</a:t>
            </a:r>
            <a:r>
              <a:rPr lang="ru-RU" sz="2400" b="1" i="1" dirty="0">
                <a:solidFill>
                  <a:srgbClr val="000000"/>
                </a:solidFill>
              </a:rPr>
              <a:t>, </a:t>
            </a:r>
            <a:r>
              <a:rPr lang="ru-RU" sz="2400" b="1" i="1" dirty="0">
                <a:solidFill>
                  <a:srgbClr val="002060"/>
                </a:solidFill>
              </a:rPr>
              <a:t>взаимной помощью</a:t>
            </a:r>
            <a:r>
              <a:rPr lang="ru-RU" sz="2400" b="1" i="1" dirty="0">
                <a:solidFill>
                  <a:srgbClr val="000000"/>
                </a:solidFill>
              </a:rPr>
              <a:t>,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 i="1" dirty="0">
                <a:solidFill>
                  <a:srgbClr val="002060"/>
                </a:solidFill>
              </a:rPr>
              <a:t> ответственностью </a:t>
            </a:r>
            <a:r>
              <a:rPr lang="ru-RU" sz="2400" b="1" i="1" dirty="0">
                <a:solidFill>
                  <a:srgbClr val="000000"/>
                </a:solidFill>
              </a:rPr>
              <a:t>и </a:t>
            </a:r>
            <a:r>
              <a:rPr lang="ru-RU" sz="2400" b="1" i="1" dirty="0">
                <a:solidFill>
                  <a:srgbClr val="002060"/>
                </a:solidFill>
              </a:rPr>
              <a:t>заботой</a:t>
            </a:r>
            <a:r>
              <a:rPr lang="ru-RU" sz="2400" b="1" i="1" dirty="0">
                <a:solidFill>
                  <a:srgbClr val="000000"/>
                </a:solidFill>
              </a:rPr>
              <a:t>.</a:t>
            </a:r>
            <a:endParaRPr lang="ru-RU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683568" y="404664"/>
            <a:ext cx="8158162" cy="1223963"/>
          </a:xfrm>
        </p:spPr>
        <p:txBody>
          <a:bodyPr/>
          <a:lstStyle/>
          <a:p>
            <a:pPr eaLnBrk="1" hangingPunct="1"/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2800" b="1" i="1" dirty="0" smtClean="0"/>
              <a:t>Задание 1. 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2800" b="1" i="1" dirty="0" smtClean="0">
                <a:solidFill>
                  <a:srgbClr val="002060"/>
                </a:solidFill>
              </a:rPr>
              <a:t>Заполните  пропуски в предложении,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используя  слова для справок. </a:t>
            </a:r>
            <a:r>
              <a:rPr lang="ru-RU" sz="2800" dirty="0" smtClean="0">
                <a:latin typeface="Calibri" pitchFamily="34" charset="0"/>
              </a:rPr>
              <a:t/>
            </a:r>
            <a:br>
              <a:rPr lang="ru-RU" sz="28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37901976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7"/>
          <p:cNvSpPr txBox="1">
            <a:spLocks noChangeArrowheads="1"/>
          </p:cNvSpPr>
          <p:nvPr/>
        </p:nvSpPr>
        <p:spPr bwMode="auto">
          <a:xfrm>
            <a:off x="539552" y="2060848"/>
            <a:ext cx="8064500" cy="2308324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sz="2400" b="1" i="1" dirty="0">
                <a:solidFill>
                  <a:srgbClr val="000000"/>
                </a:solidFill>
              </a:rPr>
              <a:t>Семья – </a:t>
            </a:r>
            <a:r>
              <a:rPr lang="ru-RU" sz="2400" b="1" i="1" u="sng" dirty="0">
                <a:solidFill>
                  <a:srgbClr val="002060"/>
                </a:solidFill>
              </a:rPr>
              <a:t>социальная группа</a:t>
            </a:r>
            <a:r>
              <a:rPr lang="ru-RU" sz="2400" b="1" i="1" dirty="0">
                <a:solidFill>
                  <a:srgbClr val="000000"/>
                </a:solidFill>
              </a:rPr>
              <a:t>, основанная на 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 i="1" dirty="0">
                <a:solidFill>
                  <a:srgbClr val="002060"/>
                </a:solidFill>
              </a:rPr>
              <a:t>родственных связях</a:t>
            </a:r>
            <a:r>
              <a:rPr lang="ru-RU" sz="2400" b="1" i="1" dirty="0">
                <a:solidFill>
                  <a:srgbClr val="000000"/>
                </a:solidFill>
              </a:rPr>
              <a:t>. Члены семьи 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 i="1" dirty="0">
                <a:solidFill>
                  <a:srgbClr val="000000"/>
                </a:solidFill>
              </a:rPr>
              <a:t>связаны общим </a:t>
            </a:r>
            <a:r>
              <a:rPr lang="ru-RU" sz="2400" b="1" i="1" dirty="0">
                <a:solidFill>
                  <a:srgbClr val="002060"/>
                </a:solidFill>
              </a:rPr>
              <a:t>бытом</a:t>
            </a:r>
            <a:r>
              <a:rPr lang="ru-RU" sz="2400" b="1" i="1" dirty="0">
                <a:solidFill>
                  <a:srgbClr val="000000"/>
                </a:solidFill>
              </a:rPr>
              <a:t>, </a:t>
            </a:r>
            <a:r>
              <a:rPr lang="ru-RU" sz="2400" b="1" i="1" dirty="0">
                <a:solidFill>
                  <a:srgbClr val="002060"/>
                </a:solidFill>
              </a:rPr>
              <a:t>взаимной помощью</a:t>
            </a:r>
            <a:r>
              <a:rPr lang="ru-RU" sz="2400" b="1" i="1" dirty="0">
                <a:solidFill>
                  <a:srgbClr val="000000"/>
                </a:solidFill>
              </a:rPr>
              <a:t>,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 i="1" dirty="0">
                <a:solidFill>
                  <a:srgbClr val="002060"/>
                </a:solidFill>
              </a:rPr>
              <a:t> ответственностью </a:t>
            </a:r>
            <a:r>
              <a:rPr lang="ru-RU" sz="2400" b="1" i="1" dirty="0">
                <a:solidFill>
                  <a:srgbClr val="000000"/>
                </a:solidFill>
              </a:rPr>
              <a:t>и </a:t>
            </a:r>
            <a:r>
              <a:rPr lang="ru-RU" sz="2400" b="1" i="1" dirty="0">
                <a:solidFill>
                  <a:srgbClr val="002060"/>
                </a:solidFill>
              </a:rPr>
              <a:t>заботой</a:t>
            </a:r>
            <a:r>
              <a:rPr lang="ru-RU" sz="2400" b="1" i="1" dirty="0">
                <a:solidFill>
                  <a:srgbClr val="000000"/>
                </a:solidFill>
              </a:rPr>
              <a:t>.</a:t>
            </a:r>
            <a:endParaRPr lang="ru-RU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683568" y="404664"/>
            <a:ext cx="8158162" cy="1223963"/>
          </a:xfrm>
        </p:spPr>
        <p:txBody>
          <a:bodyPr/>
          <a:lstStyle/>
          <a:p>
            <a:pPr eaLnBrk="1" hangingPunct="1"/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2800" b="1" i="1" dirty="0" smtClean="0"/>
              <a:t>Задание 1. 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2800" b="1" i="1" dirty="0" smtClean="0">
                <a:solidFill>
                  <a:srgbClr val="002060"/>
                </a:solidFill>
              </a:rPr>
              <a:t>Заполните  пропуски в предложении,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используя  слова для справок. </a:t>
            </a:r>
            <a:r>
              <a:rPr lang="ru-RU" sz="2800" dirty="0" smtClean="0">
                <a:latin typeface="Calibri" pitchFamily="34" charset="0"/>
              </a:rPr>
              <a:t/>
            </a:r>
            <a:br>
              <a:rPr lang="ru-RU" sz="2800" dirty="0" smtClean="0">
                <a:latin typeface="Calibri" pitchFamily="34" charset="0"/>
              </a:rPr>
            </a:br>
            <a:endParaRPr lang="ru-RU" sz="2000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7"/>
          <p:cNvSpPr txBox="1">
            <a:spLocks noChangeArrowheads="1"/>
          </p:cNvSpPr>
          <p:nvPr/>
        </p:nvSpPr>
        <p:spPr bwMode="auto">
          <a:xfrm>
            <a:off x="539552" y="2060848"/>
            <a:ext cx="8064500" cy="2308324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sz="2400" b="1" i="1" dirty="0">
                <a:solidFill>
                  <a:srgbClr val="000000"/>
                </a:solidFill>
              </a:rPr>
              <a:t>Семья – </a:t>
            </a:r>
            <a:r>
              <a:rPr lang="ru-RU" sz="2400" b="1" i="1" u="sng" dirty="0">
                <a:solidFill>
                  <a:srgbClr val="002060"/>
                </a:solidFill>
              </a:rPr>
              <a:t>социальная группа</a:t>
            </a:r>
            <a:r>
              <a:rPr lang="ru-RU" sz="2400" b="1" i="1" dirty="0">
                <a:solidFill>
                  <a:srgbClr val="000000"/>
                </a:solidFill>
              </a:rPr>
              <a:t>, основанная на 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 i="1" u="sng" dirty="0">
                <a:solidFill>
                  <a:srgbClr val="002060"/>
                </a:solidFill>
              </a:rPr>
              <a:t>родственных связях</a:t>
            </a:r>
            <a:r>
              <a:rPr lang="ru-RU" sz="2400" b="1" i="1" dirty="0">
                <a:solidFill>
                  <a:srgbClr val="000000"/>
                </a:solidFill>
              </a:rPr>
              <a:t>. Члены семьи 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 i="1" dirty="0">
                <a:solidFill>
                  <a:srgbClr val="000000"/>
                </a:solidFill>
              </a:rPr>
              <a:t>связаны общим </a:t>
            </a:r>
            <a:r>
              <a:rPr lang="ru-RU" sz="2400" b="1" i="1" dirty="0">
                <a:solidFill>
                  <a:srgbClr val="002060"/>
                </a:solidFill>
              </a:rPr>
              <a:t>бытом</a:t>
            </a:r>
            <a:r>
              <a:rPr lang="ru-RU" sz="2400" b="1" i="1" dirty="0">
                <a:solidFill>
                  <a:srgbClr val="000000"/>
                </a:solidFill>
              </a:rPr>
              <a:t>, </a:t>
            </a:r>
            <a:r>
              <a:rPr lang="ru-RU" sz="2400" b="1" i="1" dirty="0">
                <a:solidFill>
                  <a:srgbClr val="002060"/>
                </a:solidFill>
              </a:rPr>
              <a:t>взаимной помощью</a:t>
            </a:r>
            <a:r>
              <a:rPr lang="ru-RU" sz="2400" b="1" i="1" dirty="0">
                <a:solidFill>
                  <a:srgbClr val="000000"/>
                </a:solidFill>
              </a:rPr>
              <a:t>,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 i="1" dirty="0">
                <a:solidFill>
                  <a:srgbClr val="002060"/>
                </a:solidFill>
              </a:rPr>
              <a:t> ответственностью </a:t>
            </a:r>
            <a:r>
              <a:rPr lang="ru-RU" sz="2400" b="1" i="1" dirty="0">
                <a:solidFill>
                  <a:srgbClr val="000000"/>
                </a:solidFill>
              </a:rPr>
              <a:t>и </a:t>
            </a:r>
            <a:r>
              <a:rPr lang="ru-RU" sz="2400" b="1" i="1" dirty="0">
                <a:solidFill>
                  <a:srgbClr val="002060"/>
                </a:solidFill>
              </a:rPr>
              <a:t>заботой</a:t>
            </a:r>
            <a:r>
              <a:rPr lang="ru-RU" sz="2400" b="1" i="1" dirty="0">
                <a:solidFill>
                  <a:srgbClr val="000000"/>
                </a:solidFill>
              </a:rPr>
              <a:t>.</a:t>
            </a:r>
            <a:endParaRPr lang="ru-RU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683568" y="404664"/>
            <a:ext cx="8158162" cy="1223963"/>
          </a:xfrm>
        </p:spPr>
        <p:txBody>
          <a:bodyPr/>
          <a:lstStyle/>
          <a:p>
            <a:pPr eaLnBrk="1" hangingPunct="1"/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2800" b="1" i="1" dirty="0" smtClean="0"/>
              <a:t>Задание 1. 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2800" b="1" i="1" dirty="0" smtClean="0">
                <a:solidFill>
                  <a:srgbClr val="002060"/>
                </a:solidFill>
              </a:rPr>
              <a:t>Заполните  пропуски в предложении,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используя  слова для справок. </a:t>
            </a:r>
            <a:r>
              <a:rPr lang="ru-RU" sz="2800" dirty="0" smtClean="0">
                <a:latin typeface="Calibri" pitchFamily="34" charset="0"/>
              </a:rPr>
              <a:t/>
            </a:r>
            <a:br>
              <a:rPr lang="ru-RU" sz="2800" dirty="0" smtClean="0">
                <a:latin typeface="Calibri" pitchFamily="34" charset="0"/>
              </a:rPr>
            </a:br>
            <a:endParaRPr lang="ru-RU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758253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4"/>
          <p:cNvSpPr>
            <a:spLocks noGrp="1"/>
          </p:cNvSpPr>
          <p:nvPr>
            <p:ph type="title"/>
          </p:nvPr>
        </p:nvSpPr>
        <p:spPr>
          <a:xfrm>
            <a:off x="565944" y="404665"/>
            <a:ext cx="8158162" cy="576064"/>
          </a:xfrm>
        </p:spPr>
        <p:txBody>
          <a:bodyPr/>
          <a:lstStyle/>
          <a:p>
            <a:pPr eaLnBrk="1" hangingPunct="1"/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b="1" i="1" dirty="0" smtClean="0">
                <a:solidFill>
                  <a:srgbClr val="002060"/>
                </a:solidFill>
              </a:rPr>
              <a:t>Какие бывают семьи?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 smtClean="0"/>
          </a:p>
        </p:txBody>
      </p:sp>
      <p:pic>
        <p:nvPicPr>
          <p:cNvPr id="12291" name="Picture 4" descr="http://mger2020.ru/sites/default/files/873514e130e46a244b5aae0b135db01f_x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26" y="1234449"/>
            <a:ext cx="266382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http://investments.academic.ru/pictures/investments/img1977235_supruga_i_rebenok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65" y="1234449"/>
            <a:ext cx="2884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http://rundl.ru/uploads/community/posts_19/451695/640x600_1_85_1379795366-1340367075-img201111290944559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933825"/>
            <a:ext cx="284321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127971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337</Words>
  <Application>Microsoft Office PowerPoint</Application>
  <PresentationFormat>Экран (4:3)</PresentationFormat>
  <Paragraphs>111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Оформление по умолчанию</vt:lpstr>
      <vt:lpstr>«Мягкая посадка»</vt:lpstr>
      <vt:lpstr>Слайд 2</vt:lpstr>
      <vt:lpstr>Слайд 3</vt:lpstr>
      <vt:lpstr>Слайд 4</vt:lpstr>
      <vt:lpstr>     Задание 1.  Заполните  пропуски в предложении,  используя  слова для справок.      </vt:lpstr>
      <vt:lpstr>     Задание 1.  Заполните  пропуски в предложении,  используя  слова для справок.      </vt:lpstr>
      <vt:lpstr> Задание 1.  Заполните  пропуски в предложении,  используя  слова для справок.  </vt:lpstr>
      <vt:lpstr> Задание 1.  Заполните  пропуски в предложении,  используя  слова для справок.  </vt:lpstr>
      <vt:lpstr>     Какие бывают семьи?      </vt:lpstr>
      <vt:lpstr>     Какие бывают семьи?      </vt:lpstr>
      <vt:lpstr>     Какие бывают семьи?      </vt:lpstr>
      <vt:lpstr>     Какие бывают семьи?      </vt:lpstr>
      <vt:lpstr>     Какие бывают семьи?      </vt:lpstr>
      <vt:lpstr>     Какие бывают семьи?      </vt:lpstr>
      <vt:lpstr>     Какие бывают семьи?      </vt:lpstr>
      <vt:lpstr>Слайд 16</vt:lpstr>
      <vt:lpstr>Зачем человеку нужна семья? </vt:lpstr>
      <vt:lpstr>Зачем человеку нужна семья? </vt:lpstr>
      <vt:lpstr>Слайд 19</vt:lpstr>
      <vt:lpstr>Проверь </vt:lpstr>
      <vt:lpstr>Проверь </vt:lpstr>
      <vt:lpstr>Слайд 22</vt:lpstr>
      <vt:lpstr>Слайд 23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Roman</cp:lastModifiedBy>
  <cp:revision>74</cp:revision>
  <dcterms:created xsi:type="dcterms:W3CDTF">2012-08-12T16:04:58Z</dcterms:created>
  <dcterms:modified xsi:type="dcterms:W3CDTF">2016-05-09T15:28:06Z</dcterms:modified>
</cp:coreProperties>
</file>