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48"/>
          <p:cNvSpPr>
            <a:spLocks noChangeArrowheads="1"/>
          </p:cNvSpPr>
          <p:nvPr/>
        </p:nvSpPr>
        <p:spPr bwMode="auto">
          <a:xfrm>
            <a:off x="1142976" y="1000108"/>
            <a:ext cx="6643734" cy="4572032"/>
          </a:xfrm>
          <a:prstGeom prst="rect">
            <a:avLst/>
          </a:prstGeom>
          <a:noFill/>
          <a:ln w="5715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428596" y="285728"/>
            <a:ext cx="6591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B</a:t>
            </a:r>
            <a:endParaRPr lang="ru-RU" sz="66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71472" y="5500702"/>
            <a:ext cx="6976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A</a:t>
            </a:r>
            <a:endParaRPr lang="ru-RU" sz="6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786710" y="428604"/>
            <a:ext cx="6479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K</a:t>
            </a:r>
            <a:endParaRPr lang="ru-RU" sz="66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786710" y="5214950"/>
            <a:ext cx="59824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E</a:t>
            </a:r>
            <a:endParaRPr lang="ru-RU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443914" cy="55007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S=     ∙ EC∙AB</a:t>
            </a:r>
          </a:p>
          <a:p>
            <a:pPr algn="ctr"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    S=   CE∙AB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14290"/>
            <a:ext cx="676275" cy="295275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443914" cy="55007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S=     ∙ MO∙AE</a:t>
            </a:r>
          </a:p>
          <a:p>
            <a:pPr algn="ctr"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    S=  MO∙AE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14290"/>
            <a:ext cx="676275" cy="295275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643998" cy="55007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S=  MO∙AM</a:t>
            </a:r>
          </a:p>
          <a:p>
            <a:pPr algn="ctr"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  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643998" cy="550072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9600" dirty="0" smtClean="0"/>
              <a:t>S=                    ∙AC</a:t>
            </a:r>
          </a:p>
          <a:p>
            <a:pPr algn="ctr"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  S=                  ∙CM     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500438"/>
            <a:ext cx="4354997" cy="2738436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14290"/>
            <a:ext cx="4354997" cy="27384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643998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9600" dirty="0" smtClean="0"/>
              <a:t>S=                    ∙AC</a:t>
            </a:r>
          </a:p>
          <a:p>
            <a:pPr algn="ctr"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     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14290"/>
            <a:ext cx="4648200" cy="295275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443914" cy="55007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S=     ∙ BK∙CB</a:t>
            </a:r>
          </a:p>
          <a:p>
            <a:pPr algn="ctr">
              <a:buNone/>
            </a:pPr>
            <a:endParaRPr lang="en-US" sz="9600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14290"/>
            <a:ext cx="676275" cy="295275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9" name="AutoShape 24"/>
          <p:cNvSpPr>
            <a:spLocks noChangeArrowheads="1"/>
          </p:cNvSpPr>
          <p:nvPr/>
        </p:nvSpPr>
        <p:spPr bwMode="auto">
          <a:xfrm>
            <a:off x="785786" y="1714488"/>
            <a:ext cx="6858048" cy="4676790"/>
          </a:xfrm>
          <a:prstGeom prst="parallelogram">
            <a:avLst>
              <a:gd name="adj" fmla="val 38171"/>
            </a:avLst>
          </a:prstGeom>
          <a:noFill/>
          <a:ln w="57150">
            <a:solidFill>
              <a:srgbClr val="00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24" name="Freeform 41"/>
          <p:cNvSpPr>
            <a:spLocks/>
          </p:cNvSpPr>
          <p:nvPr/>
        </p:nvSpPr>
        <p:spPr bwMode="auto">
          <a:xfrm>
            <a:off x="2571736" y="1714488"/>
            <a:ext cx="3286148" cy="4643470"/>
          </a:xfrm>
          <a:custGeom>
            <a:avLst/>
            <a:gdLst>
              <a:gd name="T0" fmla="*/ 0 w 1558"/>
              <a:gd name="T1" fmla="*/ 0 h 2049"/>
              <a:gd name="T2" fmla="*/ 1558 w 1558"/>
              <a:gd name="T3" fmla="*/ 2049 h 2049"/>
              <a:gd name="T4" fmla="*/ 0 60000 65536"/>
              <a:gd name="T5" fmla="*/ 0 60000 65536"/>
              <a:gd name="T6" fmla="*/ 0 w 1558"/>
              <a:gd name="T7" fmla="*/ 0 h 2049"/>
              <a:gd name="T8" fmla="*/ 1558 w 1558"/>
              <a:gd name="T9" fmla="*/ 2049 h 20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58" h="2049">
                <a:moveTo>
                  <a:pt x="0" y="0"/>
                </a:moveTo>
                <a:lnTo>
                  <a:pt x="1558" y="2049"/>
                </a:lnTo>
              </a:path>
            </a:pathLst>
          </a:custGeom>
          <a:noFill/>
          <a:ln w="571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5" name="Freeform 42"/>
          <p:cNvSpPr>
            <a:spLocks/>
          </p:cNvSpPr>
          <p:nvPr/>
        </p:nvSpPr>
        <p:spPr bwMode="auto">
          <a:xfrm>
            <a:off x="785786" y="1714488"/>
            <a:ext cx="6792926" cy="4643470"/>
          </a:xfrm>
          <a:custGeom>
            <a:avLst/>
            <a:gdLst>
              <a:gd name="T0" fmla="*/ 3109 w 3109"/>
              <a:gd name="T1" fmla="*/ 0 h 2050"/>
              <a:gd name="T2" fmla="*/ 0 w 3109"/>
              <a:gd name="T3" fmla="*/ 2050 h 2050"/>
              <a:gd name="T4" fmla="*/ 0 60000 65536"/>
              <a:gd name="T5" fmla="*/ 0 60000 65536"/>
              <a:gd name="T6" fmla="*/ 0 w 3109"/>
              <a:gd name="T7" fmla="*/ 0 h 2050"/>
              <a:gd name="T8" fmla="*/ 3109 w 3109"/>
              <a:gd name="T9" fmla="*/ 2050 h 20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9" h="2050">
                <a:moveTo>
                  <a:pt x="3109" y="0"/>
                </a:moveTo>
                <a:lnTo>
                  <a:pt x="0" y="2050"/>
                </a:lnTo>
              </a:path>
            </a:pathLst>
          </a:custGeom>
          <a:noFill/>
          <a:ln w="571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" name="Freeform 21"/>
          <p:cNvSpPr>
            <a:spLocks/>
          </p:cNvSpPr>
          <p:nvPr/>
        </p:nvSpPr>
        <p:spPr bwMode="auto">
          <a:xfrm rot="14126475" flipH="1">
            <a:off x="4171034" y="3548681"/>
            <a:ext cx="336550" cy="417513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  <a:gd name="T6" fmla="*/ 0 60000 65536"/>
              <a:gd name="T7" fmla="*/ 0 60000 65536"/>
              <a:gd name="T8" fmla="*/ 0 60000 65536"/>
              <a:gd name="T9" fmla="*/ 0 w 212"/>
              <a:gd name="T10" fmla="*/ 0 h 237"/>
              <a:gd name="T11" fmla="*/ 212 w 212"/>
              <a:gd name="T12" fmla="*/ 237 h 2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857620" y="4071942"/>
            <a:ext cx="6591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B</a:t>
            </a:r>
            <a:endParaRPr lang="ru-RU" sz="6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14282" y="5500702"/>
            <a:ext cx="6976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A</a:t>
            </a:r>
            <a:endParaRPr lang="ru-RU" sz="66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428860" y="857232"/>
            <a:ext cx="5725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F</a:t>
            </a:r>
            <a:endParaRPr lang="ru-RU" sz="6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929322" y="5750004"/>
            <a:ext cx="9236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M</a:t>
            </a:r>
            <a:endParaRPr lang="ru-RU" sz="66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715272" y="1142984"/>
            <a:ext cx="631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C</a:t>
            </a:r>
            <a:endParaRPr lang="ru-RU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642910" y="785794"/>
            <a:ext cx="6929486" cy="4714908"/>
          </a:xfrm>
          <a:prstGeom prst="triangle">
            <a:avLst>
              <a:gd name="adj" fmla="val 70182"/>
            </a:avLst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5" idx="0"/>
            <a:endCxn id="5" idx="3"/>
          </p:cNvCxnSpPr>
          <p:nvPr/>
        </p:nvCxnSpPr>
        <p:spPr>
          <a:xfrm rot="16200000" flipH="1">
            <a:off x="3148709" y="3143248"/>
            <a:ext cx="471490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5" idx="4"/>
          </p:cNvCxnSpPr>
          <p:nvPr/>
        </p:nvCxnSpPr>
        <p:spPr>
          <a:xfrm rot="5400000" flipH="1">
            <a:off x="4179092" y="2107398"/>
            <a:ext cx="3143270" cy="364333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21"/>
          <p:cNvSpPr>
            <a:spLocks/>
          </p:cNvSpPr>
          <p:nvPr/>
        </p:nvSpPr>
        <p:spPr bwMode="auto">
          <a:xfrm rot="16200000" flipH="1">
            <a:off x="5541176" y="5103031"/>
            <a:ext cx="336550" cy="417513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  <a:gd name="T6" fmla="*/ 0 60000 65536"/>
              <a:gd name="T7" fmla="*/ 0 60000 65536"/>
              <a:gd name="T8" fmla="*/ 0 60000 65536"/>
              <a:gd name="T9" fmla="*/ 0 w 212"/>
              <a:gd name="T10" fmla="*/ 0 h 237"/>
              <a:gd name="T11" fmla="*/ 212 w 212"/>
              <a:gd name="T12" fmla="*/ 237 h 2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" name="Freeform 21"/>
          <p:cNvSpPr>
            <a:spLocks/>
          </p:cNvSpPr>
          <p:nvPr/>
        </p:nvSpPr>
        <p:spPr bwMode="auto">
          <a:xfrm rot="2995730" flipH="1">
            <a:off x="3767513" y="2376383"/>
            <a:ext cx="216009" cy="425187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  <a:gd name="T6" fmla="*/ 0 60000 65536"/>
              <a:gd name="T7" fmla="*/ 0 60000 65536"/>
              <a:gd name="T8" fmla="*/ 0 60000 65536"/>
              <a:gd name="T9" fmla="*/ 0 w 212"/>
              <a:gd name="T10" fmla="*/ 0 h 237"/>
              <a:gd name="T11" fmla="*/ 212 w 212"/>
              <a:gd name="T12" fmla="*/ 237 h 2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42844" y="4714884"/>
            <a:ext cx="6976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A</a:t>
            </a:r>
            <a:endParaRPr lang="ru-RU" sz="6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357554" y="1214422"/>
            <a:ext cx="59824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E</a:t>
            </a:r>
            <a:endParaRPr lang="ru-RU" sz="6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14942" y="5500702"/>
            <a:ext cx="6479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K</a:t>
            </a:r>
            <a:endParaRPr lang="ru-RU" sz="6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715008" y="214290"/>
            <a:ext cx="6591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B</a:t>
            </a:r>
            <a:endParaRPr lang="ru-RU" sz="6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572396" y="4857760"/>
            <a:ext cx="631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C</a:t>
            </a:r>
            <a:endParaRPr lang="ru-RU" sz="6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4" name="Freeform 12"/>
          <p:cNvSpPr>
            <a:spLocks/>
          </p:cNvSpPr>
          <p:nvPr/>
        </p:nvSpPr>
        <p:spPr bwMode="auto">
          <a:xfrm>
            <a:off x="2143108" y="642918"/>
            <a:ext cx="4357718" cy="5214974"/>
          </a:xfrm>
          <a:custGeom>
            <a:avLst/>
            <a:gdLst>
              <a:gd name="T0" fmla="*/ 20 w 2211"/>
              <a:gd name="T1" fmla="*/ 0 h 2938"/>
              <a:gd name="T2" fmla="*/ 0 w 2211"/>
              <a:gd name="T3" fmla="*/ 2938 h 2938"/>
              <a:gd name="T4" fmla="*/ 2211 w 2211"/>
              <a:gd name="T5" fmla="*/ 2930 h 2938"/>
              <a:gd name="T6" fmla="*/ 37 w 2211"/>
              <a:gd name="T7" fmla="*/ 9 h 2938"/>
              <a:gd name="T8" fmla="*/ 0 60000 65536"/>
              <a:gd name="T9" fmla="*/ 0 60000 65536"/>
              <a:gd name="T10" fmla="*/ 0 60000 65536"/>
              <a:gd name="T11" fmla="*/ 0 60000 65536"/>
              <a:gd name="T12" fmla="*/ 0 w 2211"/>
              <a:gd name="T13" fmla="*/ 0 h 2938"/>
              <a:gd name="T14" fmla="*/ 2211 w 2211"/>
              <a:gd name="T15" fmla="*/ 2938 h 29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11" h="2938">
                <a:moveTo>
                  <a:pt x="20" y="0"/>
                </a:moveTo>
                <a:lnTo>
                  <a:pt x="0" y="2938"/>
                </a:lnTo>
                <a:lnTo>
                  <a:pt x="2211" y="2930"/>
                </a:lnTo>
                <a:lnTo>
                  <a:pt x="37" y="9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22" name="Freeform 21"/>
          <p:cNvSpPr>
            <a:spLocks/>
          </p:cNvSpPr>
          <p:nvPr/>
        </p:nvSpPr>
        <p:spPr bwMode="auto">
          <a:xfrm rot="16200000" flipH="1">
            <a:off x="2183590" y="5460220"/>
            <a:ext cx="336550" cy="417513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  <a:gd name="T6" fmla="*/ 0 60000 65536"/>
              <a:gd name="T7" fmla="*/ 0 60000 65536"/>
              <a:gd name="T8" fmla="*/ 0 60000 65536"/>
              <a:gd name="T9" fmla="*/ 0 w 212"/>
              <a:gd name="T10" fmla="*/ 0 h 237"/>
              <a:gd name="T11" fmla="*/ 212 w 212"/>
              <a:gd name="T12" fmla="*/ 237 h 2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5929322" y="5750004"/>
            <a:ext cx="631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C</a:t>
            </a:r>
            <a:endParaRPr lang="ru-RU" sz="6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142976" y="5572140"/>
            <a:ext cx="6976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A</a:t>
            </a:r>
            <a:endParaRPr lang="ru-RU" sz="6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214414" y="0"/>
            <a:ext cx="6591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B</a:t>
            </a:r>
            <a:endParaRPr lang="ru-RU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>
            <a:off x="857224" y="1428736"/>
            <a:ext cx="6858048" cy="4286280"/>
          </a:xfrm>
          <a:prstGeom prst="parallelogram">
            <a:avLst>
              <a:gd name="adj" fmla="val 57579"/>
            </a:avLst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1714480" y="4214818"/>
            <a:ext cx="3500462" cy="150019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V="1">
            <a:off x="1250133" y="3536157"/>
            <a:ext cx="4286280" cy="7143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21"/>
          <p:cNvSpPr>
            <a:spLocks/>
          </p:cNvSpPr>
          <p:nvPr/>
        </p:nvSpPr>
        <p:spPr bwMode="auto">
          <a:xfrm rot="10633388" flipH="1">
            <a:off x="3081718" y="5294296"/>
            <a:ext cx="336550" cy="417513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  <a:gd name="T6" fmla="*/ 0 60000 65536"/>
              <a:gd name="T7" fmla="*/ 0 60000 65536"/>
              <a:gd name="T8" fmla="*/ 0 60000 65536"/>
              <a:gd name="T9" fmla="*/ 0 w 212"/>
              <a:gd name="T10" fmla="*/ 0 h 237"/>
              <a:gd name="T11" fmla="*/ 212 w 212"/>
              <a:gd name="T12" fmla="*/ 237 h 2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" name="Freeform 21"/>
          <p:cNvSpPr>
            <a:spLocks/>
          </p:cNvSpPr>
          <p:nvPr/>
        </p:nvSpPr>
        <p:spPr bwMode="auto">
          <a:xfrm rot="1896344" flipH="1">
            <a:off x="1584610" y="4272042"/>
            <a:ext cx="336550" cy="417513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  <a:gd name="T6" fmla="*/ 0 60000 65536"/>
              <a:gd name="T7" fmla="*/ 0 60000 65536"/>
              <a:gd name="T8" fmla="*/ 0 60000 65536"/>
              <a:gd name="T9" fmla="*/ 0 w 212"/>
              <a:gd name="T10" fmla="*/ 0 h 237"/>
              <a:gd name="T11" fmla="*/ 212 w 212"/>
              <a:gd name="T12" fmla="*/ 237 h 2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85720" y="5429264"/>
            <a:ext cx="6976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A</a:t>
            </a:r>
            <a:endParaRPr lang="ru-RU" sz="6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71538" y="3286124"/>
            <a:ext cx="631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C</a:t>
            </a:r>
            <a:endParaRPr lang="ru-RU" sz="6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643174" y="428604"/>
            <a:ext cx="9236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M</a:t>
            </a:r>
            <a:endParaRPr lang="ru-RU" sz="6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071802" y="5750004"/>
            <a:ext cx="7569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O</a:t>
            </a:r>
            <a:endParaRPr lang="ru-RU" sz="6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15272" y="714356"/>
            <a:ext cx="5725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F</a:t>
            </a:r>
            <a:endParaRPr lang="ru-RU" sz="6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86380" y="5357826"/>
            <a:ext cx="59824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E</a:t>
            </a:r>
            <a:endParaRPr lang="ru-RU" sz="6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рапеция 3"/>
          <p:cNvSpPr/>
          <p:nvPr/>
        </p:nvSpPr>
        <p:spPr>
          <a:xfrm>
            <a:off x="1071538" y="1571612"/>
            <a:ext cx="6572296" cy="4357718"/>
          </a:xfrm>
          <a:prstGeom prst="trapezoid">
            <a:avLst>
              <a:gd name="adj" fmla="val 27896"/>
            </a:avLst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6200000" flipV="1">
            <a:off x="214282" y="3714752"/>
            <a:ext cx="4357718" cy="7143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285984" y="1571612"/>
            <a:ext cx="5286412" cy="4357718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21"/>
          <p:cNvSpPr>
            <a:spLocks/>
          </p:cNvSpPr>
          <p:nvPr/>
        </p:nvSpPr>
        <p:spPr bwMode="auto">
          <a:xfrm rot="2521763" flipH="1">
            <a:off x="2311748" y="1702601"/>
            <a:ext cx="309022" cy="399044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  <a:gd name="T6" fmla="*/ 0 60000 65536"/>
              <a:gd name="T7" fmla="*/ 0 60000 65536"/>
              <a:gd name="T8" fmla="*/ 0 60000 65536"/>
              <a:gd name="T9" fmla="*/ 0 w 212"/>
              <a:gd name="T10" fmla="*/ 0 h 237"/>
              <a:gd name="T11" fmla="*/ 212 w 212"/>
              <a:gd name="T12" fmla="*/ 237 h 2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" name="Freeform 21"/>
          <p:cNvSpPr>
            <a:spLocks/>
          </p:cNvSpPr>
          <p:nvPr/>
        </p:nvSpPr>
        <p:spPr bwMode="auto">
          <a:xfrm rot="10633388" flipH="1">
            <a:off x="2081585" y="5508610"/>
            <a:ext cx="336550" cy="417513"/>
          </a:xfrm>
          <a:custGeom>
            <a:avLst/>
            <a:gdLst>
              <a:gd name="T0" fmla="*/ 0 w 212"/>
              <a:gd name="T1" fmla="*/ 0 h 237"/>
              <a:gd name="T2" fmla="*/ 0 w 212"/>
              <a:gd name="T3" fmla="*/ 237 h 237"/>
              <a:gd name="T4" fmla="*/ 212 w 212"/>
              <a:gd name="T5" fmla="*/ 237 h 237"/>
              <a:gd name="T6" fmla="*/ 0 60000 65536"/>
              <a:gd name="T7" fmla="*/ 0 60000 65536"/>
              <a:gd name="T8" fmla="*/ 0 60000 65536"/>
              <a:gd name="T9" fmla="*/ 0 w 212"/>
              <a:gd name="T10" fmla="*/ 0 h 237"/>
              <a:gd name="T11" fmla="*/ 212 w 212"/>
              <a:gd name="T12" fmla="*/ 237 h 2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" h="237">
                <a:moveTo>
                  <a:pt x="0" y="0"/>
                </a:moveTo>
                <a:lnTo>
                  <a:pt x="0" y="237"/>
                </a:lnTo>
                <a:lnTo>
                  <a:pt x="212" y="23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643042" y="785794"/>
            <a:ext cx="6319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C</a:t>
            </a:r>
            <a:endParaRPr lang="ru-RU" sz="6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286512" y="571480"/>
            <a:ext cx="6591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B</a:t>
            </a:r>
            <a:endParaRPr lang="ru-RU" sz="6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285984" y="5750004"/>
            <a:ext cx="9236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M</a:t>
            </a:r>
            <a:endParaRPr lang="ru-RU" sz="6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00034" y="5357826"/>
            <a:ext cx="6479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K</a:t>
            </a:r>
            <a:endParaRPr lang="ru-RU" sz="6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643834" y="5214950"/>
            <a:ext cx="6976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A</a:t>
            </a:r>
            <a:endParaRPr lang="ru-RU" sz="6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443914" cy="55007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S= KE∙BK</a:t>
            </a:r>
          </a:p>
          <a:p>
            <a:pPr algn="ctr">
              <a:buNone/>
            </a:pPr>
            <a:endParaRPr lang="en-US" sz="9600" dirty="0" smtClean="0"/>
          </a:p>
          <a:p>
            <a:pPr algn="ctr">
              <a:buNone/>
            </a:pPr>
            <a:r>
              <a:rPr lang="en-US" sz="9600" dirty="0" smtClean="0"/>
              <a:t>S= AK∙AE</a:t>
            </a:r>
            <a:endParaRPr lang="ru-RU" sz="9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443914" cy="55007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S=     ∙ CA∙FM</a:t>
            </a:r>
          </a:p>
          <a:p>
            <a:pPr algn="ctr">
              <a:buNone/>
            </a:pPr>
            <a:endParaRPr lang="en-US" sz="9600" dirty="0" smtClean="0"/>
          </a:p>
          <a:p>
            <a:pPr algn="ctr">
              <a:buNone/>
            </a:pPr>
            <a:r>
              <a:rPr lang="en-US" sz="9600" dirty="0" smtClean="0"/>
              <a:t>S= CA∙FM</a:t>
            </a:r>
            <a:endParaRPr lang="ru-RU" sz="9600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14290"/>
            <a:ext cx="676275" cy="295275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443914" cy="55007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dirty="0" smtClean="0"/>
              <a:t>S=     ∙ AB∙AC</a:t>
            </a:r>
          </a:p>
          <a:p>
            <a:pPr algn="ctr">
              <a:buNone/>
            </a:pPr>
            <a:endParaRPr lang="en-US" sz="9600" dirty="0" smtClean="0"/>
          </a:p>
          <a:p>
            <a:pPr>
              <a:buNone/>
            </a:pPr>
            <a:r>
              <a:rPr lang="en-US" sz="9600" dirty="0" smtClean="0"/>
              <a:t>    S=     ∙AB∙BC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14290"/>
            <a:ext cx="676275" cy="295275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409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643314"/>
            <a:ext cx="676275" cy="2952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112</Words>
  <Application>Microsoft Office PowerPoint</Application>
  <PresentationFormat>Экран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Владимир хозяин дома</dc:creator>
  <cp:lastModifiedBy>Владимир хозяин дома</cp:lastModifiedBy>
  <cp:revision>5</cp:revision>
  <dcterms:created xsi:type="dcterms:W3CDTF">2015-12-05T16:41:24Z</dcterms:created>
  <dcterms:modified xsi:type="dcterms:W3CDTF">2015-12-05T17:41:50Z</dcterms:modified>
</cp:coreProperties>
</file>