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9" r:id="rId7"/>
    <p:sldId id="261" r:id="rId8"/>
    <p:sldId id="262" r:id="rId9"/>
    <p:sldId id="263" r:id="rId10"/>
    <p:sldId id="264" r:id="rId11"/>
    <p:sldId id="270" r:id="rId12"/>
    <p:sldId id="271" r:id="rId13"/>
    <p:sldId id="272" r:id="rId14"/>
    <p:sldId id="256" r:id="rId15"/>
    <p:sldId id="26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F9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E3A-56E2-4C52-8311-7D65FC2EBDF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B94-1DA5-4B25-99D7-830CF1ACC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E3A-56E2-4C52-8311-7D65FC2EBDF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B94-1DA5-4B25-99D7-830CF1ACC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E3A-56E2-4C52-8311-7D65FC2EBDF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B94-1DA5-4B25-99D7-830CF1ACC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E3A-56E2-4C52-8311-7D65FC2EBDF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B94-1DA5-4B25-99D7-830CF1ACC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E3A-56E2-4C52-8311-7D65FC2EBDF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B94-1DA5-4B25-99D7-830CF1ACC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E3A-56E2-4C52-8311-7D65FC2EBDF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B94-1DA5-4B25-99D7-830CF1ACC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E3A-56E2-4C52-8311-7D65FC2EBDF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B94-1DA5-4B25-99D7-830CF1ACC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E3A-56E2-4C52-8311-7D65FC2EBDF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B94-1DA5-4B25-99D7-830CF1ACC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E3A-56E2-4C52-8311-7D65FC2EBDF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B94-1DA5-4B25-99D7-830CF1ACC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E3A-56E2-4C52-8311-7D65FC2EBDF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B94-1DA5-4B25-99D7-830CF1ACC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E3A-56E2-4C52-8311-7D65FC2EBDF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B94-1DA5-4B25-99D7-830CF1ACC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stretch>
            <a:fillRect l="-6000" t="-4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6E3A-56E2-4C52-8311-7D65FC2EBDF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5EB94-1DA5-4B25-99D7-830CF1ACC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052736"/>
            <a:ext cx="792088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</a:t>
            </a:r>
          </a:p>
          <a:p>
            <a:pPr algn="ctr"/>
            <a:r>
              <a:rPr lang="ru-RU" sz="8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русского языка </a:t>
            </a:r>
            <a:endParaRPr lang="ru-RU" sz="88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SCHOOLD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8647" y="4173616"/>
            <a:ext cx="5461934" cy="218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27" b="10944"/>
          <a:stretch>
            <a:fillRect/>
          </a:stretch>
        </p:blipFill>
        <p:spPr bwMode="auto">
          <a:xfrm>
            <a:off x="5220072" y="4149080"/>
            <a:ext cx="1368152" cy="92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.00578 L 0 -0.0721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08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.00578 L 0 -0.07216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08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х\Desktop\л\1-Euroasian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14857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9832" y="5661248"/>
            <a:ext cx="269131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 </a:t>
            </a:r>
            <a:r>
              <a:rPr lang="ru-RU" sz="3600" b="1" dirty="0" smtClean="0">
                <a:solidFill>
                  <a:srgbClr val="002060"/>
                </a:solidFill>
              </a:rPr>
              <a:t>«Богатыри»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44824"/>
            <a:ext cx="281256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 </a:t>
            </a:r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</a:rPr>
              <a:t>Алёнушка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алех\Desktop\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2656"/>
            <a:ext cx="4536504" cy="623589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5661248"/>
            <a:ext cx="378065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 </a:t>
            </a:r>
            <a:r>
              <a:rPr lang="ru-RU" sz="3600" b="1" dirty="0" smtClean="0">
                <a:solidFill>
                  <a:srgbClr val="002060"/>
                </a:solidFill>
              </a:rPr>
              <a:t>«Ковёр-самолёт»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алех\Desktop\л\carpet-c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48681"/>
            <a:ext cx="8280920" cy="455766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44824"/>
            <a:ext cx="3535840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 </a:t>
            </a:r>
            <a:r>
              <a:rPr lang="ru-RU" sz="3600" b="1" dirty="0" smtClean="0">
                <a:solidFill>
                  <a:srgbClr val="002060"/>
                </a:solidFill>
              </a:rPr>
              <a:t>«Иван Царевич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на сером волке»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алех\Desktop\л\Vasnetsov_Ivan_de_Tsarenzoon_en_de_grijze_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2656"/>
            <a:ext cx="4596256" cy="617984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397" y="1815199"/>
            <a:ext cx="306744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 </a:t>
            </a:r>
            <a:r>
              <a:rPr lang="ru-RU" sz="3600" b="1" dirty="0" smtClean="0">
                <a:solidFill>
                  <a:srgbClr val="002060"/>
                </a:solidFill>
              </a:rPr>
              <a:t>«Снегурочка»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356"/>
            <a:ext cx="5654371" cy="664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5408162"/>
              </p:ext>
            </p:extLst>
          </p:nvPr>
        </p:nvGraphicFramePr>
        <p:xfrm>
          <a:off x="467544" y="404664"/>
          <a:ext cx="8136904" cy="58361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36904"/>
              </a:tblGrid>
              <a:tr h="248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План.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07073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 1. Вступление.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800" dirty="0" smtClean="0"/>
                        <a:t>Картина В. Васнецова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«Снегурочка» 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72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2. </a:t>
                      </a:r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Основная часть. Описание картины.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1. Как </a:t>
                      </a:r>
                      <a:r>
                        <a:rPr lang="ru-RU" sz="2800" dirty="0"/>
                        <a:t>художник изобразил лес, природу?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rgbClr val="F3F9A7"/>
                    </a:solidFill>
                  </a:tcPr>
                </a:tc>
              </a:tr>
              <a:tr h="682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2. </a:t>
                      </a:r>
                      <a:r>
                        <a:rPr lang="ru-RU" sz="2800" dirty="0"/>
                        <a:t>Какая </a:t>
                      </a:r>
                      <a:r>
                        <a:rPr lang="ru-RU" sz="2800" dirty="0" smtClean="0"/>
                        <a:t>Снегурочка</a:t>
                      </a:r>
                      <a:r>
                        <a:rPr lang="ru-RU" sz="2800" dirty="0"/>
                        <a:t>?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rgbClr val="F3F9A7"/>
                    </a:solidFill>
                  </a:tcPr>
                </a:tc>
              </a:tr>
              <a:tr h="947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3. </a:t>
                      </a:r>
                      <a:r>
                        <a:rPr lang="ru-RU" sz="2800" dirty="0"/>
                        <a:t>Где стоит Снегурочка? Что изобразил художник на заднем плане?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rgbClr val="F3F9A7"/>
                    </a:solidFill>
                  </a:tcPr>
                </a:tc>
              </a:tr>
              <a:tr h="298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4. </a:t>
                      </a:r>
                      <a:r>
                        <a:rPr lang="ru-RU" sz="2800" dirty="0"/>
                        <a:t>Как чувствует себя Снегурочка?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rgbClr val="F3F9A7"/>
                    </a:solidFill>
                  </a:tcPr>
                </a:tc>
              </a:tr>
              <a:tr h="75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3.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Заключение</a:t>
                      </a:r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Понравилась </a:t>
                      </a:r>
                      <a:r>
                        <a:rPr lang="ru-RU" sz="2800" dirty="0"/>
                        <a:t>ли тебе картина? Чем?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негурочка\урок сочинение\сне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482"/>
            <a:ext cx="5715803" cy="67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20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х\Desktop\л\Iced-tree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1912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х\Desktop\л\fonstola.ru-50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15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х\Desktop\л\Bankoboev.Ru_moroznyi_tu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5"/>
            <a:ext cx="8352928" cy="6192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х\Desktop\л\maxresdefault.jpg"/>
          <p:cNvPicPr>
            <a:picLocks noChangeAspect="1" noChangeArrowheads="1"/>
          </p:cNvPicPr>
          <p:nvPr/>
        </p:nvPicPr>
        <p:blipFill>
          <a:blip r:embed="rId2" cstate="print"/>
          <a:srcRect l="11019" r="11019" b="2751"/>
          <a:stretch>
            <a:fillRect/>
          </a:stretch>
        </p:blipFill>
        <p:spPr bwMode="auto">
          <a:xfrm>
            <a:off x="395536" y="332656"/>
            <a:ext cx="8389440" cy="612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х\Desktop\л\lu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128792" cy="6035711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3312368" cy="3155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Виктор Михайлович Васнецов 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(1848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-1926гг.)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404664"/>
            <a:ext cx="4767975" cy="6035412"/>
          </a:xfrm>
          <a:prstGeom prst="rect">
            <a:avLst/>
          </a:prstGeom>
          <a:ln w="123825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Дом-музей В.М.Васнецова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2012-1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467" r="7467"/>
          <a:stretch>
            <a:fillRect/>
          </a:stretch>
        </p:blipFill>
        <p:spPr>
          <a:xfrm>
            <a:off x="1259632" y="1196752"/>
            <a:ext cx="7128792" cy="534659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х\Desktop\л\Cf-EhyzL4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55013" cy="482453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23728" y="5517232"/>
            <a:ext cx="459478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 «Витязь на распутье»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73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 Виктор Михайлович Васнецов  (1848 -1926гг.)</vt:lpstr>
      <vt:lpstr>Дом-музей В.М.Васнецова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алех</dc:creator>
  <cp:lastModifiedBy>Lenovo</cp:lastModifiedBy>
  <cp:revision>18</cp:revision>
  <dcterms:created xsi:type="dcterms:W3CDTF">2015-12-13T16:19:34Z</dcterms:created>
  <dcterms:modified xsi:type="dcterms:W3CDTF">2016-02-10T06:19:02Z</dcterms:modified>
</cp:coreProperties>
</file>