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59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0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D7356-4A58-44A0-A338-BDA8D8AEEA67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3D01B-B36C-48C3-97A5-ED79F6D14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14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3D01B-B36C-48C3-97A5-ED79F6D14FA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69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цать второе сентября.</a:t>
            </a:r>
          </a:p>
          <a:p>
            <a:pPr marL="0" indent="0"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Кла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ная р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бота.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48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ВЫБОРУ: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1. Учебник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с. 49 упр. 2</a:t>
            </a:r>
            <a:endParaRPr lang="ru-RU" sz="3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2. 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Составить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карточку для одноклассников со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словами, в которых есть орфограмма «Гласные О, Ё после шипящих и Ц»</a:t>
            </a:r>
            <a:endParaRPr lang="ru-RU" sz="3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65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 smtClean="0">
                <a:solidFill>
                  <a:srgbClr val="C20E8F"/>
                </a:solidFill>
              </a:rPr>
              <a:t>СПАСИБО </a:t>
            </a:r>
          </a:p>
          <a:p>
            <a:pPr marL="0" indent="0" algn="ctr">
              <a:buNone/>
            </a:pPr>
            <a:r>
              <a:rPr lang="ru-RU" sz="8000" dirty="0" smtClean="0">
                <a:solidFill>
                  <a:srgbClr val="C20E8F"/>
                </a:solidFill>
              </a:rPr>
              <a:t>ЗА </a:t>
            </a:r>
          </a:p>
          <a:p>
            <a:pPr marL="0" indent="0" algn="ctr">
              <a:buNone/>
            </a:pPr>
            <a:r>
              <a:rPr lang="ru-RU" sz="8000" dirty="0" smtClean="0">
                <a:solidFill>
                  <a:srgbClr val="C20E8F"/>
                </a:solidFill>
              </a:rPr>
              <a:t>ВНИМАНИЕ</a:t>
            </a:r>
            <a:endParaRPr lang="ru-RU" sz="8000" dirty="0">
              <a:solidFill>
                <a:srgbClr val="C20E8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07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2492896"/>
            <a:ext cx="2376264" cy="20882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" r="-1028" b="20737"/>
          <a:stretch/>
        </p:blipFill>
        <p:spPr bwMode="auto">
          <a:xfrm>
            <a:off x="-15700" y="0"/>
            <a:ext cx="3363563" cy="2132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7" b="12860"/>
          <a:stretch/>
        </p:blipFill>
        <p:spPr bwMode="auto">
          <a:xfrm>
            <a:off x="6084168" y="0"/>
            <a:ext cx="3059832" cy="2132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1128"/>
            <a:ext cx="3851920" cy="227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38"/>
          <a:stretch/>
        </p:blipFill>
        <p:spPr bwMode="auto">
          <a:xfrm>
            <a:off x="5661089" y="4774665"/>
            <a:ext cx="3491880" cy="188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1830365"/>
            <a:ext cx="4122127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8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Правописание букв О-Ё после шипящих и Ц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2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1. свечой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, лапшой, кашей, тучей, большой, чужой,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рыжего</a:t>
            </a:r>
          </a:p>
          <a:p>
            <a:pPr marL="0" indent="0">
              <a:buNone/>
            </a:pP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35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2. медвежонок</a:t>
            </a:r>
            <a:r>
              <a:rPr lang="ru-RU" sz="5400" dirty="0"/>
              <a:t>, бережок, зайчонок, реченька, ежовый, камышовый, грушевый</a:t>
            </a:r>
          </a:p>
        </p:txBody>
      </p:sp>
    </p:spTree>
    <p:extLst>
      <p:ext uri="{BB962C8B-B14F-4D97-AF65-F5344CB8AC3E}">
        <p14:creationId xmlns:p14="http://schemas.microsoft.com/office/powerpoint/2010/main" val="15893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/>
              <a:t>3. </a:t>
            </a:r>
            <a:r>
              <a:rPr lang="ru-RU" sz="5400" dirty="0" smtClean="0"/>
              <a:t> </a:t>
            </a:r>
            <a:r>
              <a:rPr lang="ru-RU" sz="5400" dirty="0"/>
              <a:t>чёрный-чернеть, пчёлы-пчела, щёки-щека, </a:t>
            </a:r>
            <a:r>
              <a:rPr lang="ru-RU" sz="5400" dirty="0" smtClean="0"/>
              <a:t>шов-,      крыжовник-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4859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УЧЕБНИКУ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Учебник С. 49 упр. 1</a:t>
            </a: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 ряд – выписать слова с орфограммой </a:t>
            </a:r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в корне </a:t>
            </a: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 ряд – слова с орфограммой </a:t>
            </a:r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в суффиксе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ряд – слова с орфограммой </a:t>
            </a:r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в окончании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1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836712"/>
            <a:ext cx="9036496" cy="5760639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3200" dirty="0">
                <a:highlight>
                  <a:srgbClr val="00FF00"/>
                </a:highlight>
                <a:latin typeface="Times New Roman"/>
                <a:ea typeface="Calibri"/>
                <a:cs typeface="Times New Roman"/>
              </a:rPr>
              <a:t>зелёный цвет</a:t>
            </a:r>
            <a:r>
              <a:rPr lang="ru-RU" sz="3200" dirty="0">
                <a:latin typeface="Times New Roman"/>
                <a:ea typeface="Calibri"/>
                <a:cs typeface="Times New Roman"/>
              </a:rPr>
              <a:t> – вам необходимо подчеркнуть шипящую с гласной, выделить часть слова, в которой находится орфограмма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dirty="0">
                <a:highlight>
                  <a:srgbClr val="0000FF"/>
                </a:highlight>
                <a:latin typeface="Times New Roman"/>
                <a:ea typeface="Calibri"/>
                <a:cs typeface="Times New Roman"/>
              </a:rPr>
              <a:t>синий цвет</a:t>
            </a:r>
            <a:r>
              <a:rPr lang="ru-RU" sz="3200" dirty="0">
                <a:latin typeface="Times New Roman"/>
                <a:ea typeface="Calibri"/>
                <a:cs typeface="Times New Roman"/>
              </a:rPr>
              <a:t> – поставить ударение, выделить часть слова, в которой находится орфограмма и только потом вставить пропущенную букву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dirty="0">
                <a:highlight>
                  <a:srgbClr val="FF0000"/>
                </a:highlight>
                <a:latin typeface="Times New Roman"/>
                <a:ea typeface="Calibri"/>
                <a:cs typeface="Times New Roman"/>
              </a:rPr>
              <a:t>красный цвет</a:t>
            </a:r>
            <a:r>
              <a:rPr lang="ru-RU" sz="3200" dirty="0">
                <a:latin typeface="Times New Roman"/>
                <a:ea typeface="Calibri"/>
                <a:cs typeface="Times New Roman"/>
              </a:rPr>
              <a:t> – Выбрать любые 5 слов, составить с ними предложения и записать в тетрадь. Орфограмму выделить (поставить ударение, подчеркнуть орфограмму, выделить часть слова, в которую входит орфограмма).</a:t>
            </a:r>
            <a:endParaRPr lang="ru-RU" sz="32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7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 чаща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 О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Е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4. жёлуди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5. камышовый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91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222</Words>
  <Application>Microsoft Office PowerPoint</Application>
  <PresentationFormat>Экран (4:3)</PresentationFormat>
  <Paragraphs>30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Презентация PowerPoint</vt:lpstr>
      <vt:lpstr>Презентация PowerPoint</vt:lpstr>
      <vt:lpstr>ТЕМА УРОКА</vt:lpstr>
      <vt:lpstr>Презентация PowerPoint</vt:lpstr>
      <vt:lpstr>Презентация PowerPoint</vt:lpstr>
      <vt:lpstr>Презентация PowerPoint</vt:lpstr>
      <vt:lpstr>РАБОТА ПО УЧЕБНИКУ</vt:lpstr>
      <vt:lpstr>Презентация PowerPoint</vt:lpstr>
      <vt:lpstr>ПРОВЕРКА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6</cp:revision>
  <dcterms:created xsi:type="dcterms:W3CDTF">2015-09-21T12:46:04Z</dcterms:created>
  <dcterms:modified xsi:type="dcterms:W3CDTF">2015-09-21T16:59:03Z</dcterms:modified>
</cp:coreProperties>
</file>