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303" r:id="rId12"/>
    <p:sldId id="265" r:id="rId13"/>
    <p:sldId id="266" r:id="rId14"/>
    <p:sldId id="267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305" r:id="rId32"/>
    <p:sldId id="288" r:id="rId33"/>
    <p:sldId id="299" r:id="rId34"/>
    <p:sldId id="293" r:id="rId35"/>
    <p:sldId id="290" r:id="rId36"/>
    <p:sldId id="291" r:id="rId37"/>
    <p:sldId id="287" r:id="rId38"/>
    <p:sldId id="29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F673-72FB-4876-A298-68953B0CD0A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4487-52F0-4255-B32D-07985E507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F673-72FB-4876-A298-68953B0CD0A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4487-52F0-4255-B32D-07985E507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F673-72FB-4876-A298-68953B0CD0A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4487-52F0-4255-B32D-07985E507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F673-72FB-4876-A298-68953B0CD0A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4487-52F0-4255-B32D-07985E507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F673-72FB-4876-A298-68953B0CD0A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4487-52F0-4255-B32D-07985E507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F673-72FB-4876-A298-68953B0CD0A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4487-52F0-4255-B32D-07985E507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F673-72FB-4876-A298-68953B0CD0A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4487-52F0-4255-B32D-07985E507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F673-72FB-4876-A298-68953B0CD0A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4487-52F0-4255-B32D-07985E507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F673-72FB-4876-A298-68953B0CD0A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4487-52F0-4255-B32D-07985E507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F673-72FB-4876-A298-68953B0CD0A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4487-52F0-4255-B32D-07985E507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F673-72FB-4876-A298-68953B0CD0A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4487-52F0-4255-B32D-07985E507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5F673-72FB-4876-A298-68953B0CD0A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44487-52F0-4255-B32D-07985E507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Pictures\семь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Админ\Pictures\pan_muz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Админ\Pictures\0042-081-goroda-eto-tsent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560840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Админ\Pictures\бояр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80920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Админ\Pictures\_800pxtsar_boyar_du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Админ\Pictures\боярын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75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Админ\Pictures\тере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C:\Users\Админ\Pictures\large_d2b7f04f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7350" y="514350"/>
            <a:ext cx="5829300" cy="5829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Админ\Pictures\art38_02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260648"/>
            <a:ext cx="7776864" cy="6048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Админ\Pictures\0_60b19_8520fa2d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80920" cy="5976664"/>
          </a:xfrm>
          <a:prstGeom prst="rect">
            <a:avLst/>
          </a:prstGeom>
          <a:noFill/>
        </p:spPr>
      </p:pic>
      <p:pic>
        <p:nvPicPr>
          <p:cNvPr id="37892" name="Picture 4" descr="http://www.putidorogi-nn.ru/images/stories/troitskiy_monastir/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8352928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Админ\Pictures\62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7992888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\Pictures\рома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5976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Админ\Pictures\8557101be4fbd5b8d2debb71268f47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136904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C:\Users\Админ\Pictures\2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C:\Users\Админ\Pictures\пет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0" y="1019175"/>
            <a:ext cx="6477000" cy="4819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C:\Users\Админ\Pictures\мур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  <p:pic>
        <p:nvPicPr>
          <p:cNvPr id="39939" name="Picture 3" descr="http://player.myshared.ru/412848/data/images/img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92696"/>
            <a:ext cx="7200800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Админ\Pictures\petr_fevronia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390525"/>
            <a:ext cx="5715000" cy="6076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library.pravpiter.ru/book_25/media/image5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992888" cy="616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://hramznameniya.ru/images/gallery/521/14957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7344816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C:\Users\Админ\Pictures\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548680"/>
            <a:ext cx="6048672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fs201.jpe.ru/c632/3683228_094075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5667375" cy="5949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Админ\Pictures\15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28700"/>
            <a:ext cx="60960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ontent.schools.by/novsad25/library/jagubov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20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img0.liveinternet.ru/images/attach/c/3/75/931/75931816_4000579_30832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0648"/>
            <a:ext cx="5760640" cy="6344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Pictures\75155961_2992985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04664"/>
            <a:ext cx="5400599" cy="5510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muzeypiscowa.ucoz.ru/_bl/0/343266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 descr="C:\Users\Админ\Pictures\5029745_58415nothumb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6336704"/>
          </a:xfrm>
          <a:prstGeom prst="rect">
            <a:avLst/>
          </a:prstGeom>
          <a:noFill/>
        </p:spPr>
      </p:pic>
      <p:pic>
        <p:nvPicPr>
          <p:cNvPr id="52227" name="Picture 3" descr="http://chram.ortox.ru/files/2013/12/ob01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travel37.ru/images/autobustur/MUROM/MURO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560840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C:\Users\Админ\Pictures\Ev-pKE1Cu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4638" y="552450"/>
            <a:ext cx="3514725" cy="575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Админ\Pictures\крыл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" y="285750"/>
            <a:ext cx="7670800" cy="628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.ytimg.com/vi/FK2COR3CTnQ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64096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581128"/>
            <a:ext cx="5486400" cy="432048"/>
          </a:xfrm>
        </p:spPr>
        <p:txBody>
          <a:bodyPr/>
          <a:lstStyle/>
          <a:p>
            <a:pPr algn="ctr"/>
            <a:r>
              <a:rPr lang="ru-RU" dirty="0" smtClean="0"/>
              <a:t>С праздником!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941168"/>
            <a:ext cx="5486400" cy="123103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Желаем мира и добра!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Пусть будет светлою дорога!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Пусть будет дружною семья!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счастья будет  много –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много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C:\Users\Админ\Pictures\цвет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07" b="207"/>
          <a:stretch>
            <a:fillRect/>
          </a:stretch>
        </p:blipFill>
        <p:spPr bwMode="auto">
          <a:xfrm>
            <a:off x="1792288" y="612775"/>
            <a:ext cx="5486400" cy="3680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Админ\Pictures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Админ\Pictures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560840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Админ\Pictures\се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7560840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 июля – День памяти святых Петра 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Февронии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покровителей семьи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Админ\Pictures\6701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628800"/>
            <a:ext cx="4966494" cy="5133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vozrozhdenie.ucoz.net/skaz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260648"/>
            <a:ext cx="8801100" cy="6108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Админ\Pictures\древний мур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8064896" cy="6237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36</Words>
  <Application>Microsoft Office PowerPoint</Application>
  <PresentationFormat>Экран (4:3)</PresentationFormat>
  <Paragraphs>6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8 июля – День памяти святых Петра и Февронии- покровителей семьи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 праздником!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54</cp:revision>
  <dcterms:created xsi:type="dcterms:W3CDTF">2015-07-05T12:08:12Z</dcterms:created>
  <dcterms:modified xsi:type="dcterms:W3CDTF">2016-02-15T09:55:02Z</dcterms:modified>
</cp:coreProperties>
</file>