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9" r:id="rId2"/>
    <p:sldId id="280" r:id="rId3"/>
    <p:sldId id="281" r:id="rId4"/>
    <p:sldId id="282" r:id="rId5"/>
    <p:sldId id="299" r:id="rId6"/>
    <p:sldId id="296" r:id="rId7"/>
    <p:sldId id="283" r:id="rId8"/>
    <p:sldId id="284" r:id="rId9"/>
    <p:sldId id="298" r:id="rId10"/>
    <p:sldId id="29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FF00FF"/>
    <a:srgbClr val="FFFF66"/>
    <a:srgbClr val="3333CC"/>
    <a:srgbClr val="FFE89F"/>
    <a:srgbClr val="F1B3FF"/>
    <a:srgbClr val="FFD5D5"/>
    <a:srgbClr val="FFFFE1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61BE1-51B8-4B26-B934-AF3227C2C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03787-62F3-4788-9C5E-B648970BF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30A35-D73E-49BA-9EE6-3104687B7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D8B4-3125-4C1E-B511-DA0FEEA59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0ABE-DD05-4EAB-82FF-F387B73B5A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DA525-5FC2-42F1-83B1-64057B94D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5DA91-9248-4A28-AF7E-B25FE3305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CAC2C-E7FD-4FD8-BFDF-1B71F05D4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DBF5F-66E5-486F-A101-E4BC8BE07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8E3AB-19B1-4085-B79B-51FE2E8FA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CC8BE-03CB-420F-817A-BBA4BE5F7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E071D3-06C1-4CF7-85BA-CE5842855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ru-RU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Добрая улыбка стоит 1000 слов</a:t>
            </a:r>
          </a:p>
        </p:txBody>
      </p:sp>
      <p:pic>
        <p:nvPicPr>
          <p:cNvPr id="2052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286" y="1371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b="1" dirty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СЕГОДНЯ НА УРОКЕ</a:t>
            </a:r>
            <a:r>
              <a:rPr lang="ru-RU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:</a:t>
            </a:r>
            <a:endParaRPr lang="ru-RU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  <p:pic>
        <p:nvPicPr>
          <p:cNvPr id="5" name="Picture 9" descr="E:\work\13th school\2011_09_07\smil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524000" cy="152400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:\work\13th school\2011_09_07\smil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129" y="3842771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E:\work\13th school\2011_09_07\smil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4271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E:\work\13th school\2011_09_07\smile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350" y="1600200"/>
            <a:ext cx="762000" cy="76200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work\13th school\2011_09_07\smil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4062413"/>
            <a:ext cx="1479550" cy="147955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209800"/>
            <a:ext cx="5021263" cy="4267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было интересно …</a:t>
            </a:r>
          </a:p>
          <a:p>
            <a:r>
              <a:rPr lang="ru-RU" sz="3600" b="1" dirty="0" smtClean="0"/>
              <a:t>было трудно …</a:t>
            </a:r>
          </a:p>
          <a:p>
            <a:r>
              <a:rPr lang="ru-RU" sz="3600" b="1" dirty="0" smtClean="0"/>
              <a:t>мне понравилось …</a:t>
            </a:r>
          </a:p>
          <a:p>
            <a:r>
              <a:rPr lang="ru-RU" sz="3600" b="1" dirty="0" smtClean="0"/>
              <a:t>я узнал(а) …</a:t>
            </a:r>
          </a:p>
          <a:p>
            <a:r>
              <a:rPr lang="ru-RU" sz="3600" b="1" dirty="0" smtClean="0"/>
              <a:t>у меня получилось …</a:t>
            </a:r>
          </a:p>
          <a:p>
            <a:r>
              <a:rPr lang="ru-RU" sz="3600" b="1" dirty="0" smtClean="0"/>
              <a:t>теперь я могу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438400"/>
            <a:ext cx="2362200" cy="9906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87+13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762000"/>
            <a:ext cx="74083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Математическая разминка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038600"/>
            <a:ext cx="114300" cy="533400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953000" y="2438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870+130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14400" y="3886200"/>
            <a:ext cx="3200400" cy="859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(18:2)  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648200" y="3200400"/>
            <a:ext cx="2514600" cy="936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(18:2):0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895600" y="41910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6с.6д.0ед.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3" grpId="0"/>
      <p:bldP spid="15" grpId="0" build="allAtOnce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38328"/>
            <a:ext cx="89916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i="1" dirty="0" smtClean="0"/>
              <a:t>01 – номер пожарной службы</a:t>
            </a:r>
            <a:r>
              <a:rPr lang="ru-RU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</a:br>
            <a:r>
              <a:rPr lang="ru-RU" b="1" dirty="0" smtClean="0"/>
              <a:t> 112 - служба спасения </a:t>
            </a:r>
            <a:endParaRPr lang="ru-RU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675467"/>
            <a:ext cx="7823200" cy="3450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300              5                                 81            444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15000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b="1" dirty="0" smtClean="0"/>
              <a:t>Развитие </a:t>
            </a:r>
            <a:br>
              <a:rPr lang="ru-RU" b="1" dirty="0" smtClean="0"/>
            </a:br>
            <a:r>
              <a:rPr lang="ru-RU" b="1" dirty="0" smtClean="0"/>
              <a:t>                  зрительной памяти</a:t>
            </a:r>
            <a:endParaRPr lang="ru-RU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75467"/>
            <a:ext cx="8610599" cy="3450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444      300         5           81             15000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Самопроверка</a:t>
            </a:r>
            <a:endParaRPr lang="ru-RU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3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636933" cy="3755496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latin typeface="Times New Roman Udm" pitchFamily="18" charset="-52"/>
              </a:rPr>
              <a:t>150.000.000 км</a:t>
            </a:r>
          </a:p>
          <a:p>
            <a:pPr>
              <a:buFontTx/>
              <a:buNone/>
            </a:pPr>
            <a:r>
              <a:rPr lang="ru-RU" sz="3600" b="1" dirty="0" smtClean="0"/>
              <a:t>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457200"/>
            <a:ext cx="86868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dirty="0" smtClean="0"/>
              <a:t>Расстояние от Земли до Солнца                     </a:t>
            </a:r>
            <a:r>
              <a:rPr lang="ru-RU" sz="5400" b="1" dirty="0" smtClean="0">
                <a:effectLst>
                  <a:outerShdw blurRad="50800" dist="50800" dir="2700000" algn="tl" rotWithShape="0">
                    <a:prstClr val="black">
                      <a:alpha val="86000"/>
                    </a:prstClr>
                  </a:outerShdw>
                </a:effectLst>
              </a:rPr>
              <a:t>              </a:t>
            </a:r>
            <a:endParaRPr lang="ru-RU" sz="5400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62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438400"/>
            <a:ext cx="7823200" cy="368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/>
              <a:t>Цель: </a:t>
            </a:r>
            <a:r>
              <a:rPr lang="ru-RU" sz="3600" b="1" i="1" dirty="0" smtClean="0"/>
              <a:t>научиться решать примеры с делением на круглые числа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i="1" dirty="0" smtClean="0"/>
              <a:t>Тема: деление на круглые числа </a:t>
            </a:r>
            <a:endParaRPr lang="ru-RU" sz="40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36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</a:pPr>
            <a:endParaRPr lang="ru-RU" sz="3600" b="1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2873375" indent="-2873375" algn="l"/>
            <a:r>
              <a:rPr lang="ru-RU" b="1" dirty="0" smtClean="0"/>
              <a:t>       СЕГОДНЯ НА УРОКЕ:</a:t>
            </a:r>
            <a:br>
              <a:rPr lang="ru-RU" b="1" dirty="0" smtClean="0"/>
            </a:br>
            <a:endParaRPr lang="ru-RU" b="1" dirty="0">
              <a:effectLst>
                <a:outerShdw blurRad="50800" dist="508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work\Iliya + 13th school\2013_03 Глагол\солныш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с двумя вырезанными соседними углами 9"/>
          <p:cNvSpPr/>
          <p:nvPr/>
        </p:nvSpPr>
        <p:spPr bwMode="auto">
          <a:xfrm>
            <a:off x="3131840" y="990600"/>
            <a:ext cx="2952328" cy="990600"/>
          </a:xfrm>
          <a:prstGeom prst="snip2Same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</a:t>
            </a: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аботаем дружно,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сообща </a:t>
            </a: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 bwMode="auto">
          <a:xfrm flipV="1">
            <a:off x="4139952" y="1981200"/>
            <a:ext cx="468052" cy="144477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6" name="Группа 26"/>
          <p:cNvGrpSpPr>
            <a:grpSpLocks/>
          </p:cNvGrpSpPr>
          <p:nvPr/>
        </p:nvGrpSpPr>
        <p:grpSpPr bwMode="auto">
          <a:xfrm>
            <a:off x="304800" y="2381250"/>
            <a:ext cx="3475112" cy="1191766"/>
            <a:chOff x="304800" y="2362200"/>
            <a:chExt cx="3475112" cy="990600"/>
          </a:xfrm>
        </p:grpSpPr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 flipH="1">
              <a:off x="304800" y="2362200"/>
              <a:ext cx="2971056" cy="990600"/>
            </a:xfrm>
            <a:prstGeom prst="snip2Diag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5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Г</a:t>
              </a:r>
              <a:r>
                <a:rPr lang="ru-RU" sz="20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ромко </a:t>
              </a:r>
              <a:r>
                <a:rPr lang="ru-RU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не обсуждаем, не мешаем  другим группам</a:t>
              </a:r>
            </a:p>
          </p:txBody>
        </p:sp>
        <p:cxnSp>
          <p:nvCxnSpPr>
            <p:cNvPr id="14" name="Прямая со стрелкой 13"/>
            <p:cNvCxnSpPr>
              <a:endCxn id="5" idx="2"/>
            </p:cNvCxnSpPr>
            <p:nvPr/>
          </p:nvCxnSpPr>
          <p:spPr>
            <a:xfrm flipH="1" flipV="1">
              <a:off x="3275856" y="2857500"/>
              <a:ext cx="504056" cy="43544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с двумя вырезанными противолежащими углами 7"/>
          <p:cNvSpPr/>
          <p:nvPr/>
        </p:nvSpPr>
        <p:spPr bwMode="auto">
          <a:xfrm>
            <a:off x="5959785" y="2381250"/>
            <a:ext cx="2955615" cy="1191766"/>
          </a:xfrm>
          <a:prstGeom prst="snip2Diag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</a:t>
            </a: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важаем друг друга,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уступаем</a:t>
            </a:r>
          </a:p>
        </p:txBody>
      </p:sp>
      <p:cxnSp>
        <p:nvCxnSpPr>
          <p:cNvPr id="16" name="Прямая со стрелкой 15"/>
          <p:cNvCxnSpPr>
            <a:stCxn id="3" idx="0"/>
            <a:endCxn id="8" idx="2"/>
          </p:cNvCxnSpPr>
          <p:nvPr/>
        </p:nvCxnSpPr>
        <p:spPr bwMode="auto">
          <a:xfrm flipV="1">
            <a:off x="4648200" y="2977133"/>
            <a:ext cx="1311585" cy="44883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вырезанными противолежащими углами 10"/>
          <p:cNvSpPr/>
          <p:nvPr/>
        </p:nvSpPr>
        <p:spPr bwMode="auto">
          <a:xfrm flipH="1">
            <a:off x="1003176" y="4961105"/>
            <a:ext cx="3390900" cy="990600"/>
          </a:xfrm>
          <a:prstGeom prst="snip2Diag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</a:t>
            </a: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роверяем, все ли сделано до конца,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</a:t>
            </a: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одводим итоги в группе</a:t>
            </a:r>
          </a:p>
        </p:txBody>
      </p:sp>
      <p:cxnSp>
        <p:nvCxnSpPr>
          <p:cNvPr id="18" name="Прямая со стрелкой 17"/>
          <p:cNvCxnSpPr>
            <a:stCxn id="3" idx="2"/>
            <a:endCxn id="11" idx="3"/>
          </p:cNvCxnSpPr>
          <p:nvPr/>
        </p:nvCxnSpPr>
        <p:spPr bwMode="auto">
          <a:xfrm flipH="1">
            <a:off x="2698626" y="4264170"/>
            <a:ext cx="1949574" cy="69693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4860032" y="4950714"/>
            <a:ext cx="3390900" cy="990600"/>
          </a:xfrm>
          <a:prstGeom prst="snip2Diag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</a:t>
            </a:r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ктивны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все!</a:t>
            </a:r>
          </a:p>
        </p:txBody>
      </p:sp>
      <p:cxnSp>
        <p:nvCxnSpPr>
          <p:cNvPr id="22" name="Прямая со стрелкой 21"/>
          <p:cNvCxnSpPr>
            <a:endCxn id="6" idx="3"/>
          </p:cNvCxnSpPr>
          <p:nvPr/>
        </p:nvCxnSpPr>
        <p:spPr bwMode="auto">
          <a:xfrm>
            <a:off x="5364088" y="4264170"/>
            <a:ext cx="1191394" cy="68654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3635896" y="3425970"/>
            <a:ext cx="2024608" cy="838200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r>
              <a:rPr lang="ru-RU" sz="4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</a:t>
            </a:r>
            <a:r>
              <a:rPr lang="ru-RU" sz="4000" b="1" dirty="0"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</a:t>
            </a:r>
            <a:r>
              <a:rPr lang="ru-RU" sz="40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ПП</a:t>
            </a:r>
            <a:r>
              <a:rPr lang="ru-RU" sz="40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10294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6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3201</TotalTime>
  <Words>130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Добрая улыбка стоит 1000 слов</vt:lpstr>
      <vt:lpstr>Слайд 2</vt:lpstr>
      <vt:lpstr>01 – номер пожарной службы   112 - служба спасения </vt:lpstr>
      <vt:lpstr>Развитие                    зрительной памяти</vt:lpstr>
      <vt:lpstr>Слайд 5</vt:lpstr>
      <vt:lpstr>Самопроверка</vt:lpstr>
      <vt:lpstr>Расстояние от Земли до Солнца                                   </vt:lpstr>
      <vt:lpstr>       СЕГОДНЯ НА УРОКЕ: </vt:lpstr>
      <vt:lpstr>Слайд 9</vt:lpstr>
      <vt:lpstr>СЕГОДНЯ НА УРОКЕ: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Yurjevna</dc:creator>
  <cp:lastModifiedBy>Катаева Светлана Юрьевна</cp:lastModifiedBy>
  <cp:revision>92</cp:revision>
  <cp:lastPrinted>1601-01-01T00:00:00Z</cp:lastPrinted>
  <dcterms:created xsi:type="dcterms:W3CDTF">1601-01-01T00:00:00Z</dcterms:created>
  <dcterms:modified xsi:type="dcterms:W3CDTF">2015-03-04T13:11:00Z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