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3" r:id="rId2"/>
    <p:sldId id="256" r:id="rId3"/>
    <p:sldId id="259" r:id="rId4"/>
    <p:sldId id="257" r:id="rId5"/>
    <p:sldId id="261" r:id="rId6"/>
    <p:sldId id="260" r:id="rId7"/>
    <p:sldId id="262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09C8D4-CE60-4180-B5C4-1810F3E8712A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B00FBD-E1E1-4C5D-9C1B-17E999CA0B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491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go.mail.ru/search_images?tsg=l&amp;gp=820036&amp;q=%D0%98%D0%BB%D0%BB%D1%8E%D1%81%D1%82%D1%80%D0%B0%D1%86%D0%B8%D0%B8+%D0%BA+%D1%81%D1%82%D0%B8%D1%85%D0%B0%D0%BC+%D0%A4%D0%B5%D1%82%D0%B0" TargetMode="External"/><Relationship Id="rId2" Type="http://schemas.openxmlformats.org/officeDocument/2006/relationships/hyperlink" Target="http://rupoem.ru/fet/all.asp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go.mail.ru/search_images?tsg=l&amp;gp=820036&amp;q=%D0%B8%D0%BB%D0%BB%D1%8E%D1%81%D1%82%D1%80%D0%B0%D1%86%D0%B8%D0%B8+%D0%BA+%D1%81%D1%82%D0%B8%D1%85%D0%B0%D0%BC+%D1%84%D0%B5%D1%82%D0%B0&amp;u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Презентация к уроку</a:t>
            </a:r>
            <a:br>
              <a:rPr lang="ru-RU" dirty="0" smtClean="0"/>
            </a:br>
            <a:r>
              <a:rPr lang="ru-RU" dirty="0" smtClean="0"/>
              <a:t>«Стихи пленительные Фета»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Подготовила Калиничева Е.А., </a:t>
            </a:r>
          </a:p>
          <a:p>
            <a:r>
              <a:rPr lang="ru-RU" dirty="0"/>
              <a:t>у</a:t>
            </a:r>
            <a:r>
              <a:rPr lang="ru-RU" dirty="0" smtClean="0"/>
              <a:t>читель русского языка </a:t>
            </a:r>
          </a:p>
          <a:p>
            <a:r>
              <a:rPr lang="ru-RU" dirty="0" smtClean="0"/>
              <a:t>МОУ Холбонской СОШ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576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                                  А.А. Фет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                1820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573266"/>
            <a:ext cx="3147120" cy="4464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12160" y="2996952"/>
            <a:ext cx="18582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1820-1892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85045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2132856"/>
            <a:ext cx="4029202" cy="4176464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Одним толчком согнать ладью живую…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1916832"/>
            <a:ext cx="5123518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Одним толчком согнать ладью живую</a:t>
            </a:r>
          </a:p>
          <a:p>
            <a:r>
              <a:rPr lang="ru-RU" b="1" dirty="0"/>
              <a:t>С наглаженных отливами песков,</a:t>
            </a:r>
          </a:p>
          <a:p>
            <a:r>
              <a:rPr lang="ru-RU" b="1" dirty="0"/>
              <a:t>Одной волной подняться в жизнь иную,</a:t>
            </a:r>
          </a:p>
          <a:p>
            <a:r>
              <a:rPr lang="ru-RU" b="1" dirty="0"/>
              <a:t>Учуять </a:t>
            </a:r>
            <a:r>
              <a:rPr lang="ru-RU" b="1" dirty="0" err="1"/>
              <a:t>ветр</a:t>
            </a:r>
            <a:r>
              <a:rPr lang="ru-RU" b="1" dirty="0"/>
              <a:t> с цветущих берегов,</a:t>
            </a:r>
          </a:p>
          <a:p>
            <a:r>
              <a:rPr lang="ru-RU" b="1" dirty="0"/>
              <a:t> </a:t>
            </a:r>
          </a:p>
          <a:p>
            <a:r>
              <a:rPr lang="ru-RU" b="1" dirty="0"/>
              <a:t>Тоскливый сон прервать единым звуком,</a:t>
            </a:r>
          </a:p>
          <a:p>
            <a:r>
              <a:rPr lang="ru-RU" b="1" dirty="0"/>
              <a:t>Упиться вдруг неведомым, родным,</a:t>
            </a:r>
          </a:p>
          <a:p>
            <a:r>
              <a:rPr lang="ru-RU" b="1" dirty="0"/>
              <a:t>Дать жизни вздох, дать сладость тайным мукам,</a:t>
            </a:r>
          </a:p>
          <a:p>
            <a:r>
              <a:rPr lang="ru-RU" b="1" dirty="0"/>
              <a:t>Чужое вмиг почувствовать своим,</a:t>
            </a:r>
          </a:p>
          <a:p>
            <a:r>
              <a:rPr lang="ru-RU" b="1" dirty="0"/>
              <a:t> </a:t>
            </a:r>
          </a:p>
          <a:p>
            <a:r>
              <a:rPr lang="ru-RU" b="1" dirty="0"/>
              <a:t>Шепнуть о том, пред чем язык немеет,</a:t>
            </a:r>
          </a:p>
          <a:p>
            <a:r>
              <a:rPr lang="ru-RU" b="1" dirty="0"/>
              <a:t>Усилить бой бестрепетных сердец -</a:t>
            </a:r>
          </a:p>
          <a:p>
            <a:r>
              <a:rPr lang="ru-RU" b="1" dirty="0"/>
              <a:t>Вот чем певец лишь избранный владеет,</a:t>
            </a:r>
          </a:p>
          <a:p>
            <a:r>
              <a:rPr lang="ru-RU" b="1" dirty="0"/>
              <a:t>Вот в чем его и признак и венец!</a:t>
            </a:r>
          </a:p>
        </p:txBody>
      </p:sp>
    </p:spTree>
    <p:extLst>
      <p:ext uri="{BB962C8B-B14F-4D97-AF65-F5344CB8AC3E}">
        <p14:creationId xmlns:p14="http://schemas.microsoft.com/office/powerpoint/2010/main" val="390630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«На заре ты её не буди»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700808"/>
            <a:ext cx="4068000" cy="406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64088" y="1988840"/>
            <a:ext cx="3223959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На заре ты ее не буди,</a:t>
            </a:r>
          </a:p>
          <a:p>
            <a:r>
              <a:rPr lang="ru-RU" b="1" dirty="0"/>
              <a:t>На заре она сладко так спит;</a:t>
            </a:r>
          </a:p>
          <a:p>
            <a:r>
              <a:rPr lang="ru-RU" b="1" dirty="0"/>
              <a:t>Утро дышит у ней на груди,</a:t>
            </a:r>
          </a:p>
          <a:p>
            <a:r>
              <a:rPr lang="ru-RU" b="1" dirty="0"/>
              <a:t>Ярко пышет на ямках ланит.</a:t>
            </a:r>
          </a:p>
          <a:p>
            <a:r>
              <a:rPr lang="ru-RU" b="1" dirty="0"/>
              <a:t> </a:t>
            </a:r>
          </a:p>
          <a:p>
            <a:r>
              <a:rPr lang="ru-RU" b="1" dirty="0"/>
              <a:t>И подушка ее горяча,</a:t>
            </a:r>
          </a:p>
          <a:p>
            <a:r>
              <a:rPr lang="ru-RU" b="1" dirty="0"/>
              <a:t>И горяч утомительный сон,</a:t>
            </a:r>
          </a:p>
          <a:p>
            <a:r>
              <a:rPr lang="ru-RU" b="1" dirty="0"/>
              <a:t>И, чернеясь, бегут на плеча</a:t>
            </a:r>
          </a:p>
          <a:p>
            <a:r>
              <a:rPr lang="ru-RU" b="1" dirty="0"/>
              <a:t>Косы лентой с обеих сторон.</a:t>
            </a:r>
          </a:p>
          <a:p>
            <a:r>
              <a:rPr lang="ru-RU" b="1" dirty="0"/>
              <a:t> </a:t>
            </a:r>
          </a:p>
          <a:p>
            <a:r>
              <a:rPr lang="ru-RU" b="1" dirty="0"/>
              <a:t>А вчера у окна ввечеру</a:t>
            </a:r>
          </a:p>
          <a:p>
            <a:r>
              <a:rPr lang="ru-RU" b="1" dirty="0"/>
              <a:t>Долго-долго сидела она</a:t>
            </a:r>
          </a:p>
          <a:p>
            <a:r>
              <a:rPr lang="ru-RU" b="1" dirty="0"/>
              <a:t>И следила по тучам игру,</a:t>
            </a:r>
          </a:p>
          <a:p>
            <a:r>
              <a:rPr lang="ru-RU" b="1" dirty="0"/>
              <a:t>Что, скользя, затевала </a:t>
            </a:r>
            <a:r>
              <a:rPr lang="ru-RU" b="1" dirty="0" smtClean="0"/>
              <a:t>луна…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66081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Шёпот, робкое дыханье…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556792"/>
            <a:ext cx="5187970" cy="4896544"/>
          </a:xfrm>
        </p:spPr>
      </p:pic>
      <p:sp>
        <p:nvSpPr>
          <p:cNvPr id="7" name="TextBox 6"/>
          <p:cNvSpPr txBox="1"/>
          <p:nvPr/>
        </p:nvSpPr>
        <p:spPr>
          <a:xfrm>
            <a:off x="5724128" y="2132856"/>
            <a:ext cx="355367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Шепот, робкое дыханье.</a:t>
            </a:r>
          </a:p>
          <a:p>
            <a:r>
              <a:rPr lang="ru-RU" b="1" dirty="0"/>
              <a:t>     Трели соловья,</a:t>
            </a:r>
          </a:p>
          <a:p>
            <a:r>
              <a:rPr lang="ru-RU" b="1" dirty="0"/>
              <a:t>Серебро и колыханье</a:t>
            </a:r>
          </a:p>
          <a:p>
            <a:r>
              <a:rPr lang="ru-RU" b="1" dirty="0"/>
              <a:t>     Сонного ручья.</a:t>
            </a:r>
          </a:p>
          <a:p>
            <a:r>
              <a:rPr lang="ru-RU" b="1" dirty="0"/>
              <a:t> </a:t>
            </a:r>
          </a:p>
          <a:p>
            <a:r>
              <a:rPr lang="ru-RU" b="1" dirty="0"/>
              <a:t>Свет ночной, ночные тени,</a:t>
            </a:r>
          </a:p>
          <a:p>
            <a:r>
              <a:rPr lang="ru-RU" b="1" dirty="0"/>
              <a:t>     Тени без конца,</a:t>
            </a:r>
          </a:p>
          <a:p>
            <a:r>
              <a:rPr lang="ru-RU" b="1" dirty="0"/>
              <a:t>Ряд волшебных изменений</a:t>
            </a:r>
          </a:p>
          <a:p>
            <a:r>
              <a:rPr lang="ru-RU" b="1" dirty="0"/>
              <a:t>     Милого лица,</a:t>
            </a:r>
          </a:p>
          <a:p>
            <a:r>
              <a:rPr lang="ru-RU" b="1" dirty="0"/>
              <a:t> </a:t>
            </a:r>
          </a:p>
          <a:p>
            <a:r>
              <a:rPr lang="ru-RU" b="1" dirty="0"/>
              <a:t>В дымных тучках пурпур розы,</a:t>
            </a:r>
          </a:p>
          <a:p>
            <a:r>
              <a:rPr lang="ru-RU" b="1" dirty="0"/>
              <a:t>     Отблеск янтаря,</a:t>
            </a:r>
          </a:p>
          <a:p>
            <a:r>
              <a:rPr lang="ru-RU" b="1" dirty="0"/>
              <a:t>И лобзания, и слезы,</a:t>
            </a:r>
          </a:p>
          <a:p>
            <a:r>
              <a:rPr lang="ru-RU" b="1" dirty="0"/>
              <a:t>     И заря, заря!..</a:t>
            </a:r>
          </a:p>
        </p:txBody>
      </p:sp>
    </p:spTree>
    <p:extLst>
      <p:ext uri="{BB962C8B-B14F-4D97-AF65-F5344CB8AC3E}">
        <p14:creationId xmlns:p14="http://schemas.microsoft.com/office/powerpoint/2010/main" val="140614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700808"/>
            <a:ext cx="4286250" cy="428435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Я пришёл к тебе с приветом…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524328" y="28529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1340768"/>
            <a:ext cx="445046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Я пришел к тебе с приветом,</a:t>
            </a:r>
          </a:p>
          <a:p>
            <a:r>
              <a:rPr lang="ru-RU" b="1" dirty="0"/>
              <a:t>Рассказать, что солнце встало,</a:t>
            </a:r>
          </a:p>
          <a:p>
            <a:r>
              <a:rPr lang="ru-RU" b="1" dirty="0"/>
              <a:t>Что оно горячим светом</a:t>
            </a:r>
          </a:p>
          <a:p>
            <a:r>
              <a:rPr lang="ru-RU" b="1" dirty="0"/>
              <a:t>По листам затрепетало;</a:t>
            </a:r>
          </a:p>
          <a:p>
            <a:r>
              <a:rPr lang="ru-RU" b="1" dirty="0"/>
              <a:t> </a:t>
            </a:r>
          </a:p>
          <a:p>
            <a:r>
              <a:rPr lang="ru-RU" b="1" dirty="0"/>
              <a:t>Рассказать, что лес проснулся,</a:t>
            </a:r>
          </a:p>
          <a:p>
            <a:r>
              <a:rPr lang="ru-RU" b="1" dirty="0"/>
              <a:t>Весь проснулся, веткой каждой,</a:t>
            </a:r>
          </a:p>
          <a:p>
            <a:r>
              <a:rPr lang="ru-RU" b="1" dirty="0"/>
              <a:t>Каждой птицей встрепенулся</a:t>
            </a:r>
          </a:p>
          <a:p>
            <a:r>
              <a:rPr lang="ru-RU" b="1" dirty="0"/>
              <a:t>И весенней полон жаждой;</a:t>
            </a:r>
          </a:p>
          <a:p>
            <a:r>
              <a:rPr lang="ru-RU" b="1" dirty="0"/>
              <a:t> </a:t>
            </a:r>
          </a:p>
          <a:p>
            <a:r>
              <a:rPr lang="ru-RU" b="1" dirty="0"/>
              <a:t>Рассказать, что с той же страстью,</a:t>
            </a:r>
          </a:p>
          <a:p>
            <a:r>
              <a:rPr lang="ru-RU" b="1" dirty="0"/>
              <a:t>Как вчера, пришел я снова,</a:t>
            </a:r>
          </a:p>
          <a:p>
            <a:r>
              <a:rPr lang="ru-RU" b="1" dirty="0"/>
              <a:t>Что душа все так же счастью</a:t>
            </a:r>
          </a:p>
          <a:p>
            <a:r>
              <a:rPr lang="ru-RU" b="1" dirty="0"/>
              <a:t>И тебе служить готова;</a:t>
            </a:r>
          </a:p>
          <a:p>
            <a:r>
              <a:rPr lang="ru-RU" b="1" dirty="0"/>
              <a:t> </a:t>
            </a:r>
          </a:p>
          <a:p>
            <a:r>
              <a:rPr lang="ru-RU" b="1" dirty="0"/>
              <a:t>Рассказать, что отовсюду</a:t>
            </a:r>
          </a:p>
          <a:p>
            <a:r>
              <a:rPr lang="ru-RU" b="1" dirty="0"/>
              <a:t>На меня весельем веет,</a:t>
            </a:r>
          </a:p>
          <a:p>
            <a:r>
              <a:rPr lang="ru-RU" b="1" dirty="0"/>
              <a:t>Что не знаю сам, что буду</a:t>
            </a:r>
          </a:p>
          <a:p>
            <a:r>
              <a:rPr lang="ru-RU" b="1" dirty="0"/>
              <a:t>Петь - но только песня зреет.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5922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Стихи о природе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700808"/>
            <a:ext cx="4286250" cy="4248472"/>
          </a:xfrm>
        </p:spPr>
      </p:pic>
      <p:sp>
        <p:nvSpPr>
          <p:cNvPr id="7" name="TextBox 6"/>
          <p:cNvSpPr txBox="1"/>
          <p:nvPr/>
        </p:nvSpPr>
        <p:spPr>
          <a:xfrm>
            <a:off x="1043608" y="19888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043608" y="1772816"/>
            <a:ext cx="3012363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Это утро, радость эта,</a:t>
            </a:r>
          </a:p>
          <a:p>
            <a:r>
              <a:rPr lang="ru-RU" b="1" dirty="0"/>
              <a:t>Эта мощь и дня и света,</a:t>
            </a:r>
          </a:p>
          <a:p>
            <a:r>
              <a:rPr lang="ru-RU" b="1" dirty="0"/>
              <a:t>	Этот синий свод,</a:t>
            </a:r>
          </a:p>
          <a:p>
            <a:r>
              <a:rPr lang="ru-RU" b="1" dirty="0"/>
              <a:t>Этот крик и вереницы,</a:t>
            </a:r>
          </a:p>
          <a:p>
            <a:r>
              <a:rPr lang="ru-RU" b="1" dirty="0"/>
              <a:t>Эти стаи, эти птицы,</a:t>
            </a:r>
          </a:p>
          <a:p>
            <a:r>
              <a:rPr lang="ru-RU" b="1" dirty="0"/>
              <a:t>	Этот говор вод</a:t>
            </a:r>
            <a:r>
              <a:rPr lang="ru-RU" b="1" dirty="0" smtClean="0"/>
              <a:t>,</a:t>
            </a:r>
            <a:endParaRPr lang="ru-RU" b="1" dirty="0"/>
          </a:p>
          <a:p>
            <a:r>
              <a:rPr lang="ru-RU" b="1" dirty="0"/>
              <a:t>Эти ивы и березы,</a:t>
            </a:r>
          </a:p>
          <a:p>
            <a:r>
              <a:rPr lang="ru-RU" b="1" dirty="0"/>
              <a:t>Эти капли - эти слезы,</a:t>
            </a:r>
          </a:p>
          <a:p>
            <a:r>
              <a:rPr lang="ru-RU" b="1" dirty="0"/>
              <a:t>	Этот пух - не лист,</a:t>
            </a:r>
          </a:p>
          <a:p>
            <a:r>
              <a:rPr lang="ru-RU" b="1" dirty="0"/>
              <a:t>Эти горы, эти долы,</a:t>
            </a:r>
          </a:p>
          <a:p>
            <a:r>
              <a:rPr lang="ru-RU" b="1" dirty="0"/>
              <a:t>Эти мошки, эти пчелы,</a:t>
            </a:r>
          </a:p>
          <a:p>
            <a:r>
              <a:rPr lang="ru-RU" b="1" dirty="0"/>
              <a:t>	Этот зык и свист</a:t>
            </a:r>
            <a:r>
              <a:rPr lang="ru-RU" b="1" dirty="0" smtClean="0"/>
              <a:t>,</a:t>
            </a:r>
            <a:endParaRPr lang="ru-RU" b="1" dirty="0"/>
          </a:p>
          <a:p>
            <a:r>
              <a:rPr lang="ru-RU" b="1" dirty="0"/>
              <a:t>Эти зори без затменья,</a:t>
            </a:r>
          </a:p>
          <a:p>
            <a:r>
              <a:rPr lang="ru-RU" b="1" dirty="0"/>
              <a:t>Этот вздох ночной селенья,</a:t>
            </a:r>
          </a:p>
          <a:p>
            <a:r>
              <a:rPr lang="ru-RU" b="1" dirty="0"/>
              <a:t>	Эта ночь без сна,</a:t>
            </a:r>
          </a:p>
          <a:p>
            <a:r>
              <a:rPr lang="ru-RU" b="1" dirty="0"/>
              <a:t>Эта мгла и жар постели,</a:t>
            </a:r>
          </a:p>
          <a:p>
            <a:r>
              <a:rPr lang="ru-RU" b="1" dirty="0"/>
              <a:t>Эта дробь и эти трели,</a:t>
            </a:r>
          </a:p>
          <a:p>
            <a:r>
              <a:rPr lang="ru-RU" b="1" dirty="0"/>
              <a:t>	Это всё - весна.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93474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rupoem.ru/fet/all.aspx#shepot-robkoe-dyxane</a:t>
            </a:r>
            <a:endParaRPr lang="ru-RU" dirty="0" smtClean="0"/>
          </a:p>
          <a:p>
            <a:r>
              <a:rPr lang="en-US" dirty="0">
                <a:hlinkClick r:id="rId3"/>
              </a:rPr>
              <a:t>http://go.mail.ru/search_images?tsg=l&amp;gp=820036&amp;q=%D0%98%D0%BB%D0%BB%D1%8E%D1%81%D1%82%D1%80%D0%B0%D1%86%D0%B8%D0%B8+%D0%BA+%D1%81%D1%82%D0%B8%D1%85%D0%B0%D0%BC+%</a:t>
            </a:r>
            <a:r>
              <a:rPr lang="en-US" dirty="0" smtClean="0">
                <a:hlinkClick r:id="rId3"/>
              </a:rPr>
              <a:t>D0%A4%D0%B5%D1%82%D0%B0</a:t>
            </a:r>
            <a:endParaRPr lang="ru-RU" dirty="0" smtClean="0"/>
          </a:p>
          <a:p>
            <a:r>
              <a:rPr lang="en-US" dirty="0">
                <a:hlinkClick r:id="rId4"/>
              </a:rPr>
              <a:t>http://go.mail.ru/search_images?tsg=l&amp;gp=820036&amp;q=%D0%B8%D0%BB%D0%BB%D1%8E%D1%81%D1%82%D1%80%D0%B0%D1%86%D0%B8%D0%B8+%D0%BA+%D1%81%D1%82%D0%B8%D1%85%D0%B0%D0%BC+%</a:t>
            </a:r>
            <a:r>
              <a:rPr lang="en-US" dirty="0" smtClean="0">
                <a:hlinkClick r:id="rId4"/>
              </a:rPr>
              <a:t>D1%84%D0%B5%D1%82%D0%B0&amp;us</a:t>
            </a:r>
            <a:endParaRPr lang="ru-RU" smtClean="0"/>
          </a:p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 презентации использованы материалы сайтов: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843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76</TotalTime>
  <Words>181</Words>
  <Application>Microsoft Office PowerPoint</Application>
  <PresentationFormat>Экран (4:3)</PresentationFormat>
  <Paragraphs>98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Презентация к уроку «Стихи пленительные Фета»</vt:lpstr>
      <vt:lpstr>                                  А.А. Фет </vt:lpstr>
      <vt:lpstr>Одним толчком согнать ладью живую…</vt:lpstr>
      <vt:lpstr>«На заре ты её не буди»</vt:lpstr>
      <vt:lpstr>Шёпот, робкое дыханье…</vt:lpstr>
      <vt:lpstr>Я пришёл к тебе с приветом…</vt:lpstr>
      <vt:lpstr>Стихи о природе</vt:lpstr>
      <vt:lpstr>В презентации использованы материалы сайтов: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</dc:creator>
  <cp:lastModifiedBy>Елена</cp:lastModifiedBy>
  <cp:revision>8</cp:revision>
  <dcterms:created xsi:type="dcterms:W3CDTF">2016-01-21T13:01:36Z</dcterms:created>
  <dcterms:modified xsi:type="dcterms:W3CDTF">2016-01-24T07:47:17Z</dcterms:modified>
</cp:coreProperties>
</file>