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3" r:id="rId3"/>
    <p:sldId id="274" r:id="rId4"/>
    <p:sldId id="264" r:id="rId5"/>
    <p:sldId id="265" r:id="rId6"/>
    <p:sldId id="267" r:id="rId7"/>
    <p:sldId id="266" r:id="rId8"/>
    <p:sldId id="271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9E12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79" autoAdjust="0"/>
  </p:normalViewPr>
  <p:slideViewPr>
    <p:cSldViewPr>
      <p:cViewPr varScale="1">
        <p:scale>
          <a:sx n="88" d="100"/>
          <a:sy n="88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4D013-330A-405A-88B8-FF0FA0EE7B1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559F1-F551-4C41-BCA2-21B9DC99B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156-F5F8-40FF-ADD8-326A193D03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E945-071B-435D-83A9-B9AA1B5BE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156-F5F8-40FF-ADD8-326A193D03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E945-071B-435D-83A9-B9AA1B5BE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156-F5F8-40FF-ADD8-326A193D03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E945-071B-435D-83A9-B9AA1B5BE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156-F5F8-40FF-ADD8-326A193D03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E945-071B-435D-83A9-B9AA1B5BE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156-F5F8-40FF-ADD8-326A193D03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E945-071B-435D-83A9-B9AA1B5BE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156-F5F8-40FF-ADD8-326A193D03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E945-071B-435D-83A9-B9AA1B5BE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156-F5F8-40FF-ADD8-326A193D03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E945-071B-435D-83A9-B9AA1B5BE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156-F5F8-40FF-ADD8-326A193D03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E945-071B-435D-83A9-B9AA1B5BE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156-F5F8-40FF-ADD8-326A193D03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E945-071B-435D-83A9-B9AA1B5BE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156-F5F8-40FF-ADD8-326A193D03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E945-071B-435D-83A9-B9AA1B5BE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156-F5F8-40FF-ADD8-326A193D03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E945-071B-435D-83A9-B9AA1B5BE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D2156-F5F8-40FF-ADD8-326A193D036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5E945-071B-435D-83A9-B9AA1B5BE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151534e2021014d77a2861fcd89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8600" y="-387424"/>
            <a:ext cx="10657184" cy="7992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88640" y="548680"/>
            <a:ext cx="8060432" cy="1470025"/>
          </a:xfrm>
        </p:spPr>
        <p:txBody>
          <a:bodyPr>
            <a:noAutofit/>
          </a:bodyPr>
          <a:lstStyle/>
          <a:p>
            <a:r>
              <a:rPr lang="ru-RU" sz="138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ГРЕЦИЯ</a:t>
            </a:r>
            <a:endParaRPr lang="ru-RU" sz="13800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9157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236629" cy="7677472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8072" y="-27384"/>
            <a:ext cx="7956376" cy="122413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  <a:t>ГЕОГРАФИЯ ГРЕЦИИ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528" y="1412776"/>
            <a:ext cx="8928992" cy="29432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  <a:t>Греция расположена в южной части Балканского полуострова и на прилегающих к нему и к побережью Малой Азии островах и занимает площадь 131 994 км².</a:t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</a:br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  <a:t>Граничит с Албанией, Бывшей Югославской Республикой Македония, Болгарией и Турцией. </a:t>
            </a:r>
          </a:p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  <a:t>Омывается Средиземным морем, в том числе: Ионическим, Эгейским морями, а южное побережье Крита — Ливийским морем. </a:t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</a:br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  <a:t>В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  <a:t>состав Греции входит около 2 тысяч островов, на которые приходится почти 20 % всей страны.</a:t>
            </a:r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+mj-ea"/>
              <a:cs typeface="+mj-cs"/>
            </a:endParaRPr>
          </a:p>
          <a:p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-gretsiya-uchastok-s-domom-u-ionicheskogo-mor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45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loniki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8072" y="-27384"/>
            <a:ext cx="7956376" cy="122413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  <a:t>ХИТОН</a:t>
            </a:r>
            <a:endParaRPr lang="ru-RU" sz="6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+mj-ea"/>
              <a:cs typeface="+mj-cs"/>
            </a:endParaRPr>
          </a:p>
        </p:txBody>
      </p:sp>
      <p:pic>
        <p:nvPicPr>
          <p:cNvPr id="8" name="Рисунок 7" descr="young_man_exomis_musei_capitolini_mc89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268760"/>
            <a:ext cx="2208837" cy="5301208"/>
          </a:xfrm>
          <a:prstGeom prst="rect">
            <a:avLst/>
          </a:prstGeom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63266499.jpg"/>
          <p:cNvPicPr>
            <a:picLocks noChangeAspect="1"/>
          </p:cNvPicPr>
          <p:nvPr/>
        </p:nvPicPr>
        <p:blipFill>
          <a:blip r:embed="rId4" cstate="print"/>
          <a:srcRect r="46063" b="9074"/>
          <a:stretch>
            <a:fillRect/>
          </a:stretch>
        </p:blipFill>
        <p:spPr>
          <a:xfrm>
            <a:off x="3707904" y="1052736"/>
            <a:ext cx="4932040" cy="549779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9157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236629" cy="767747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116632"/>
            <a:ext cx="8495928" cy="100811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  <a:t>БОГИ ДРЕВНЕЙ ГРЕЦИИ</a:t>
            </a:r>
          </a:p>
        </p:txBody>
      </p:sp>
      <p:pic>
        <p:nvPicPr>
          <p:cNvPr id="10" name="Рисунок 9" descr="zeus-otricoli-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412776"/>
            <a:ext cx="3672408" cy="5587735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508104" y="3068960"/>
            <a:ext cx="2376264" cy="100811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  <a:t>ЗЕВС</a:t>
            </a:r>
            <a:endParaRPr lang="ru-RU" sz="6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157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533456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536" y="116632"/>
            <a:ext cx="8495928" cy="100811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  <a:t>БОГИ </a:t>
            </a: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  <a:t>ДРЕВНЕЙ ГРЕЦИИ</a:t>
            </a:r>
            <a:endParaRPr lang="ru-RU" sz="6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+mj-ea"/>
              <a:cs typeface="+mj-cs"/>
            </a:endParaRPr>
          </a:p>
        </p:txBody>
      </p:sp>
      <p:pic>
        <p:nvPicPr>
          <p:cNvPr id="9" name="Рисунок 8" descr="aphrodite-mil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12776"/>
            <a:ext cx="3561749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afina-fidi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438214"/>
            <a:ext cx="2808312" cy="5375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27584" y="908720"/>
            <a:ext cx="3168352" cy="57606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  <a:t>АФРОДИТА</a:t>
            </a:r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580112" y="836712"/>
            <a:ext cx="2376264" cy="57606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  <a:t>АФИНА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8072" y="44624"/>
            <a:ext cx="7956376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60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528" y="1997968"/>
            <a:ext cx="8568952" cy="2799184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endParaRPr lang="ru-RU" sz="2800" b="1" dirty="0" smtClean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29157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236629" cy="7677472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95536" y="116632"/>
            <a:ext cx="8495928" cy="100811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  <a:t>БОГИ ДРЕВНЕЙ ГРЕЦИИ</a:t>
            </a:r>
          </a:p>
        </p:txBody>
      </p:sp>
      <p:pic>
        <p:nvPicPr>
          <p:cNvPr id="12" name="Рисунок 11" descr="poseidon-neptun-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556792"/>
            <a:ext cx="2947193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gef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512168"/>
            <a:ext cx="3563888" cy="534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827584" y="1052736"/>
            <a:ext cx="3168352" cy="57606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  <a:t>ПОСЕЙДОН</a:t>
            </a:r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+mj-ea"/>
              <a:cs typeface="+mj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796136" y="1052736"/>
            <a:ext cx="3168352" cy="57606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  <a:t>ГЕФЕСТ</a:t>
            </a:r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9157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236629" cy="810952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576" y="404664"/>
            <a:ext cx="8495928" cy="100811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  <a:t>БОГИ </a:t>
            </a: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  <a:t>ДРЕВНЕЙ </a:t>
            </a: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  <a:t>ГРЕЦИИ</a:t>
            </a:r>
          </a:p>
        </p:txBody>
      </p:sp>
      <p:pic>
        <p:nvPicPr>
          <p:cNvPr id="10" name="Рисунок 9" descr="apollo-belvede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268760"/>
            <a:ext cx="3645006" cy="5860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975648" y="2204864"/>
            <a:ext cx="3168352" cy="57606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  <a:t>АППОЛОН</a:t>
            </a:r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a24fbc6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39611" y="0"/>
            <a:ext cx="12191999" cy="6858000"/>
          </a:xfr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-324544" y="260648"/>
            <a:ext cx="9468544" cy="1143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  <a:t>СВЯЩЕННАЯ ГОРА ОЛИМП</a:t>
            </a:r>
            <a:endParaRPr lang="ru-RU" sz="6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50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ГРЕЦИЯ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СВЯЩЕННАЯ ГОРА ОЛИМП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Греция</dc:title>
  <dc:creator>Алюша</dc:creator>
  <cp:lastModifiedBy>Galina</cp:lastModifiedBy>
  <cp:revision>41</cp:revision>
  <dcterms:created xsi:type="dcterms:W3CDTF">2014-01-20T18:50:43Z</dcterms:created>
  <dcterms:modified xsi:type="dcterms:W3CDTF">2016-01-28T20:34:44Z</dcterms:modified>
</cp:coreProperties>
</file>