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0854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854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085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855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55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55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55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55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85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856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6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6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6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6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6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85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85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856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0856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857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75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2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75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75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753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4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4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754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75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075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75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sz="6600" dirty="0" smtClean="0">
                <a:solidFill>
                  <a:srgbClr val="0066FF"/>
                </a:solidFill>
              </a:rPr>
              <a:t>Климат</a:t>
            </a:r>
            <a:br>
              <a:rPr lang="ru-RU" sz="6600" dirty="0" smtClean="0">
                <a:solidFill>
                  <a:srgbClr val="0066FF"/>
                </a:solidFill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sz="quarter" idx="1"/>
          </p:nvPr>
        </p:nvSpPr>
        <p:spPr>
          <a:xfrm>
            <a:off x="1371600" y="2924944"/>
            <a:ext cx="6400800" cy="2256656"/>
          </a:xfrm>
        </p:spPr>
        <p:txBody>
          <a:bodyPr/>
          <a:lstStyle/>
          <a:p>
            <a:r>
              <a:rPr lang="ru-RU" sz="4800" dirty="0" smtClean="0">
                <a:solidFill>
                  <a:srgbClr val="0066FF"/>
                </a:solidFill>
              </a:rPr>
              <a:t>Южной Америки</a:t>
            </a:r>
            <a:endParaRPr lang="ru-RU" sz="48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Группа 3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Ирина\Desktop\для урока на конкурс\0007-009-Naza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844824"/>
            <a:ext cx="5184576" cy="374441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Группа 4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Ирина\Desktop\для урока на конкурс\0010-011-Naza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4824536" cy="367240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Группа 5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Ирина\Desktop\картинки для урока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123728" y="2060848"/>
            <a:ext cx="4608512" cy="345638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chemeClr val="tx1"/>
                </a:solidFill>
              </a:rPr>
              <a:t>Домашнее задание: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66FF"/>
                </a:solidFill>
              </a:rPr>
              <a:t>п. 33, найти дополнительный           интересный материал о реках Южной Америки;</a:t>
            </a:r>
          </a:p>
          <a:p>
            <a:pPr>
              <a:buNone/>
            </a:pPr>
            <a:r>
              <a:rPr lang="ru-RU" b="1" dirty="0" smtClean="0">
                <a:solidFill>
                  <a:srgbClr val="0066FF"/>
                </a:solidFill>
              </a:rPr>
              <a:t>   или</a:t>
            </a:r>
          </a:p>
          <a:p>
            <a:r>
              <a:rPr lang="ru-RU" b="1" dirty="0" smtClean="0">
                <a:solidFill>
                  <a:srgbClr val="0066FF"/>
                </a:solidFill>
              </a:rPr>
              <a:t>закончить таблицу, п.33, найти                                         дополнительный интересный материал о реках Южной Америки.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Какие горы из Южной Америки?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Ирина\Desktop\0017-018-Na-krajnem-juge-afrikan-skogo-materika-podnimajutsja-KAPSKIE-GO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3240360" cy="2160240"/>
          </a:xfrm>
          <a:prstGeom prst="rect">
            <a:avLst/>
          </a:prstGeom>
          <a:noFill/>
        </p:spPr>
      </p:pic>
      <p:pic>
        <p:nvPicPr>
          <p:cNvPr id="2051" name="Picture 3" descr="C:\Users\Ирина\Desktop\скачанные фай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060848"/>
            <a:ext cx="3528392" cy="1944216"/>
          </a:xfrm>
          <a:prstGeom prst="rect">
            <a:avLst/>
          </a:prstGeom>
          <a:noFill/>
        </p:spPr>
      </p:pic>
      <p:pic>
        <p:nvPicPr>
          <p:cNvPr id="2052" name="Picture 4" descr="C:\Users\Ирина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149080"/>
            <a:ext cx="3388221" cy="244827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71600" y="1124744"/>
            <a:ext cx="1549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Капские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80112" y="155679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Драконовы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9752" y="3789041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Анды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Ирина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293096"/>
            <a:ext cx="3744416" cy="256490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Какой вулкан из Южной Америки</a:t>
            </a:r>
            <a:r>
              <a:rPr lang="ru-RU" b="1" dirty="0" smtClean="0"/>
              <a:t>?</a:t>
            </a:r>
            <a:endParaRPr lang="ru-RU" b="1" dirty="0"/>
          </a:p>
        </p:txBody>
      </p:sp>
      <p:pic>
        <p:nvPicPr>
          <p:cNvPr id="3074" name="Picture 2" descr="C:\Users\Ирина\Desktop\скачанные файлы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16832"/>
            <a:ext cx="3744416" cy="2880320"/>
          </a:xfrm>
          <a:prstGeom prst="rect">
            <a:avLst/>
          </a:prstGeom>
          <a:noFill/>
        </p:spPr>
      </p:pic>
      <p:pic>
        <p:nvPicPr>
          <p:cNvPr id="3075" name="Picture 3" descr="C:\Users\Ирина\Desktop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052736"/>
            <a:ext cx="4032448" cy="266429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96136" y="1772816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Килиманджаро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422108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Камерун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1124745"/>
            <a:ext cx="1604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Котопахи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0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Ирина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293096"/>
            <a:ext cx="3312368" cy="2564904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Какая низменность из Южной Америки?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Ирина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16832"/>
            <a:ext cx="3672408" cy="216024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63688" y="1484785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Оринокская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4099" name="Picture 3" descr="C:\Users\Ирина\Desktop\скачанные файлы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2204864"/>
            <a:ext cx="3456384" cy="230425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300192" y="1772816"/>
            <a:ext cx="218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Лаплатская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5373216"/>
            <a:ext cx="2633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Центральная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Какая вершина из Южной Америки?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Ирина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933056"/>
            <a:ext cx="3563888" cy="292494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300192" y="3501008"/>
            <a:ext cx="2593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г. Тубкаль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5123" name="Picture 3" descr="C:\Users\Ирина\Desktop\скачанные фай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93096"/>
            <a:ext cx="3528392" cy="256490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27584" y="37170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г. Косцюшко</a:t>
            </a:r>
            <a:endParaRPr lang="ru-RU" sz="2400" b="1" dirty="0">
              <a:solidFill>
                <a:srgbClr val="002060"/>
              </a:solidFill>
            </a:endParaRPr>
          </a:p>
        </p:txBody>
      </p:sp>
      <p:pic>
        <p:nvPicPr>
          <p:cNvPr id="5124" name="Picture 4" descr="C:\Users\Ирина\Desktop\скачанные файлы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700808"/>
            <a:ext cx="3312368" cy="259973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915816" y="1268761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г. Аконкагуа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1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899592" y="404664"/>
            <a:ext cx="770485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В основании востока материка лежит ___________ платформа.  В приподнятых участках платформ находятся  __________ и _____________ плоскогорья.     __________ самые ________ горы на суше. Название гор ______ произошло от слова "___________", что на языке инков значит "__________". На материке находятся действующие вулканы _________ и ____________.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980728"/>
            <a:ext cx="266429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Южноамериканская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491880" y="1916832"/>
            <a:ext cx="158417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Гвианское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2492896"/>
            <a:ext cx="223224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Бразильское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187624" y="2996952"/>
            <a:ext cx="1272215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Анды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716016" y="2924944"/>
            <a:ext cx="172819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протяженные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676456" y="4149080"/>
            <a:ext cx="112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932040" y="3429000"/>
            <a:ext cx="93610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Анды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059832" y="3933056"/>
            <a:ext cx="129614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анта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067944" y="4437112"/>
            <a:ext cx="122413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медь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987824" y="5373216"/>
            <a:ext cx="138692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Котопахи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508104" y="5373216"/>
            <a:ext cx="1385316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Чимборасо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Задачи для групп: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sz="3600" dirty="0" smtClean="0">
                <a:solidFill>
                  <a:srgbClr val="002060"/>
                </a:solidFill>
              </a:rPr>
              <a:t>Определить по климатограмме климатический пояс;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на основе данных карт составить описание климата данного пояса;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ответить на проблемный вопрос.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Группа 1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Ирина\Desktop\для урока на конкурс\0006-008-KLIMATOGRAMMA-Zadani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772816"/>
            <a:ext cx="5328592" cy="410445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Группа 2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Ирина\Desktop\для урока на конкурс\0009-010-Naza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44824"/>
            <a:ext cx="5184576" cy="38884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7">
      <a:dk1>
        <a:srgbClr val="006666"/>
      </a:dk1>
      <a:lt1>
        <a:srgbClr val="FFFFFF"/>
      </a:lt1>
      <a:dk2>
        <a:srgbClr val="85D1E3"/>
      </a:dk2>
      <a:lt2>
        <a:srgbClr val="CCFFFF"/>
      </a:lt2>
      <a:accent1>
        <a:srgbClr val="FFCC00"/>
      </a:accent1>
      <a:accent2>
        <a:srgbClr val="00CC99"/>
      </a:accent2>
      <a:accent3>
        <a:srgbClr val="C2E5EF"/>
      </a:accent3>
      <a:accent4>
        <a:srgbClr val="DADADA"/>
      </a:accent4>
      <a:accent5>
        <a:srgbClr val="FFE2AA"/>
      </a:accent5>
      <a:accent6>
        <a:srgbClr val="00B98A"/>
      </a:accent6>
      <a:hlink>
        <a:srgbClr val="0099FF"/>
      </a:hlink>
      <a:folHlink>
        <a:srgbClr val="6600CC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Uzn_Amerika</Template>
  <TotalTime>223</TotalTime>
  <Words>168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Вершина горы</vt:lpstr>
      <vt:lpstr>Климат  </vt:lpstr>
      <vt:lpstr>Какие горы из Южной Америки?</vt:lpstr>
      <vt:lpstr>Какой вулкан из Южной Америки?</vt:lpstr>
      <vt:lpstr>Какая низменность из Южной Америки?</vt:lpstr>
      <vt:lpstr>Какая вершина из Южной Америки?</vt:lpstr>
      <vt:lpstr>Слайд 6</vt:lpstr>
      <vt:lpstr>Задачи для групп:</vt:lpstr>
      <vt:lpstr>Группа 1</vt:lpstr>
      <vt:lpstr>Группа 2</vt:lpstr>
      <vt:lpstr>Группа 3</vt:lpstr>
      <vt:lpstr>Группа 4</vt:lpstr>
      <vt:lpstr>Группа 5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27</cp:revision>
  <dcterms:created xsi:type="dcterms:W3CDTF">2015-01-25T12:31:06Z</dcterms:created>
  <dcterms:modified xsi:type="dcterms:W3CDTF">2015-01-28T17:52:02Z</dcterms:modified>
</cp:coreProperties>
</file>