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57" r:id="rId3"/>
    <p:sldId id="258" r:id="rId4"/>
    <p:sldId id="266" r:id="rId5"/>
    <p:sldId id="262" r:id="rId6"/>
    <p:sldId id="259" r:id="rId7"/>
    <p:sldId id="268" r:id="rId8"/>
    <p:sldId id="264" r:id="rId9"/>
    <p:sldId id="263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3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2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5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0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2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A370-A480-4C57-9640-5F866DB4799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0ACAD-CE59-40B7-8549-57AC83BCD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4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60" y="2336165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    </a:t>
            </a:r>
            <a:r>
              <a:rPr lang="ru-RU" sz="4800" b="1" dirty="0" smtClean="0">
                <a:solidFill>
                  <a:srgbClr val="FF0000"/>
                </a:solidFill>
              </a:rPr>
              <a:t>Групповые упражнения 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    на уроке волейбола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8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5210" r="2741" b="8865"/>
          <a:stretch/>
        </p:blipFill>
        <p:spPr>
          <a:xfrm>
            <a:off x="1823720" y="2072639"/>
            <a:ext cx="8544560" cy="458367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Выполнив передачу, каждый бежит на другую сторону.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7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23" y="252217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  Спасибо за внимание.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очереди выполняем верхнюю передачу в парах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80" y="1825625"/>
            <a:ext cx="8688639" cy="4351338"/>
          </a:xfrm>
        </p:spPr>
      </p:pic>
    </p:spTree>
    <p:extLst>
      <p:ext uri="{BB962C8B-B14F-4D97-AF65-F5344CB8AC3E}">
        <p14:creationId xmlns:p14="http://schemas.microsoft.com/office/powerpoint/2010/main" val="29518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по очереди выполняем нижнюю передачу.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19" y="1825625"/>
            <a:ext cx="8731162" cy="4351338"/>
          </a:xfrm>
        </p:spPr>
      </p:pic>
    </p:spTree>
    <p:extLst>
      <p:ext uri="{BB962C8B-B14F-4D97-AF65-F5344CB8AC3E}">
        <p14:creationId xmlns:p14="http://schemas.microsoft.com/office/powerpoint/2010/main" val="32909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в паре выполняет приём снизу,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825625"/>
            <a:ext cx="7723782" cy="4351338"/>
          </a:xfrm>
        </p:spPr>
      </p:pic>
    </p:spTree>
    <p:extLst>
      <p:ext uri="{BB962C8B-B14F-4D97-AF65-F5344CB8AC3E}">
        <p14:creationId xmlns:p14="http://schemas.microsoft.com/office/powerpoint/2010/main" val="20488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</a:t>
            </a:r>
            <a:r>
              <a:rPr lang="ru-RU" dirty="0" smtClean="0"/>
              <a:t> второй выполняет верхнюю передачу в направлении противоположной пары.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02" y="1825625"/>
            <a:ext cx="7754796" cy="4351338"/>
          </a:xfrm>
        </p:spPr>
      </p:pic>
    </p:spTree>
    <p:extLst>
      <p:ext uri="{BB962C8B-B14F-4D97-AF65-F5344CB8AC3E}">
        <p14:creationId xmlns:p14="http://schemas.microsoft.com/office/powerpoint/2010/main" val="42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222885"/>
            <a:ext cx="10515600" cy="1325563"/>
          </a:xfrm>
        </p:spPr>
        <p:txBody>
          <a:bodyPr/>
          <a:lstStyle/>
          <a:p>
            <a:r>
              <a:rPr lang="ru-RU" dirty="0" smtClean="0"/>
              <a:t>1-ый в паре  выполняет приём мяча, а затем передачу за голову,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6071" r="1691" b="12134"/>
          <a:stretch/>
        </p:blipFill>
        <p:spPr>
          <a:xfrm>
            <a:off x="2063695" y="1767841"/>
            <a:ext cx="7985073" cy="4084320"/>
          </a:xfrm>
        </p:spPr>
      </p:pic>
    </p:spTree>
    <p:extLst>
      <p:ext uri="{BB962C8B-B14F-4D97-AF65-F5344CB8AC3E}">
        <p14:creationId xmlns:p14="http://schemas.microsoft.com/office/powerpoint/2010/main" val="12680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5462" r="2438" b="11559"/>
          <a:stretch/>
        </p:blipFill>
        <p:spPr>
          <a:xfrm>
            <a:off x="1477107" y="1899137"/>
            <a:ext cx="9237785" cy="475792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 второй верхнюю передачу в прыжке.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244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 же упражнение, но каждый выполняет касание пола двумя руками после выполненного приёма.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84" y="1825625"/>
            <a:ext cx="8356231" cy="4351338"/>
          </a:xfrm>
        </p:spPr>
      </p:pic>
    </p:spTree>
    <p:extLst>
      <p:ext uri="{BB962C8B-B14F-4D97-AF65-F5344CB8AC3E}">
        <p14:creationId xmlns:p14="http://schemas.microsoft.com/office/powerpoint/2010/main" val="39695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теперь каждый быстро выполняет упор лёжа после выполнения передачи.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82" y="1825625"/>
            <a:ext cx="7653235" cy="4351338"/>
          </a:xfrm>
        </p:spPr>
      </p:pic>
    </p:spTree>
    <p:extLst>
      <p:ext uri="{BB962C8B-B14F-4D97-AF65-F5344CB8AC3E}">
        <p14:creationId xmlns:p14="http://schemas.microsoft.com/office/powerpoint/2010/main" val="1303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95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           Групповые упражнения                  на уроке волейбола</vt:lpstr>
      <vt:lpstr>По очереди выполняем верхнюю передачу в парах</vt:lpstr>
      <vt:lpstr>А теперь по очереди выполняем нижнюю передачу.</vt:lpstr>
      <vt:lpstr>Первый в паре выполняет приём снизу,</vt:lpstr>
      <vt:lpstr>а второй выполняет верхнюю передачу в направлении противоположной пары.</vt:lpstr>
      <vt:lpstr>1-ый в паре  выполняет приём мяча, а затем передачу за голову,</vt:lpstr>
      <vt:lpstr>а второй верхнюю передачу в прыжке. </vt:lpstr>
      <vt:lpstr>То же упражнение, но каждый выполняет касание пола двумя руками после выполненного приёма.</vt:lpstr>
      <vt:lpstr>А теперь каждый быстро выполняет упор лёжа после выполнения передачи.</vt:lpstr>
      <vt:lpstr>Выполнив передачу, каждый бежит на другую сторону.</vt:lpstr>
      <vt:lpstr>              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Групповые упражнения на уроке волейбола</dc:title>
  <dc:creator>RV408</dc:creator>
  <cp:lastModifiedBy>RV408</cp:lastModifiedBy>
  <cp:revision>15</cp:revision>
  <dcterms:created xsi:type="dcterms:W3CDTF">2016-01-28T18:27:26Z</dcterms:created>
  <dcterms:modified xsi:type="dcterms:W3CDTF">2016-01-28T22:09:35Z</dcterms:modified>
</cp:coreProperties>
</file>