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89" y="-20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1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6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7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5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3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8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6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6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6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F216B-4922-4AF6-86D9-EF5DDDA0FB0B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E80E-CFB5-4619-A848-32693B1C1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t="4688" r="26040" b="-17441"/>
          <a:stretch/>
        </p:blipFill>
        <p:spPr bwMode="auto">
          <a:xfrm>
            <a:off x="0" y="0"/>
            <a:ext cx="9601200" cy="15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4080520" y="2050450"/>
            <a:ext cx="1826141" cy="999902"/>
            <a:chOff x="-6504656" y="-67146"/>
            <a:chExt cx="1826141" cy="99990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6504656" y="-3348"/>
              <a:ext cx="1800200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effectLst>
              <a:outerShdw blurRad="50800" dist="50800" dir="5400000" algn="ctr" rotWithShape="0">
                <a:srgbClr val="000000">
                  <a:alpha val="7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6504656" y="-67146"/>
              <a:ext cx="18261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Аким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03886" y="2778870"/>
            <a:ext cx="2488602" cy="1063570"/>
            <a:chOff x="-4888802" y="1656482"/>
            <a:chExt cx="2272578" cy="99990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4888802" y="1720280"/>
              <a:ext cx="2272578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effectLst>
              <a:outerShdw blurRad="50800" dist="50800" dir="5400000" algn="ctr" rotWithShape="0">
                <a:srgbClr val="000000">
                  <a:alpha val="7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4778996" y="1656482"/>
              <a:ext cx="19752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Вадим</a:t>
              </a:r>
              <a:endPara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909615" y="2687508"/>
            <a:ext cx="2194833" cy="999902"/>
            <a:chOff x="-2152199" y="2304554"/>
            <a:chExt cx="2562930" cy="99990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092383" y="2368352"/>
              <a:ext cx="2443298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effectLst>
              <a:outerShdw blurRad="50800" dist="50800" dir="5400000" algn="ctr" rotWithShape="0">
                <a:srgbClr val="000000">
                  <a:alpha val="7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2152199" y="2304554"/>
              <a:ext cx="256293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Кирилл</a:t>
              </a:r>
              <a:endParaRPr lang="ru-RU" sz="4800" b="1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5869260" y="5609598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76647"/>
              </p:ext>
            </p:extLst>
          </p:nvPr>
        </p:nvGraphicFramePr>
        <p:xfrm>
          <a:off x="5869260" y="5608712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Михаил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Татьяна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3324806" y="4260198"/>
            <a:ext cx="1727822" cy="687122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03034"/>
              </p:ext>
            </p:extLst>
          </p:nvPr>
        </p:nvGraphicFramePr>
        <p:xfrm>
          <a:off x="3324436" y="4202480"/>
          <a:ext cx="165618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</a:tblGrid>
              <a:tr h="3216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Роман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6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Анна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5521050" y="4273518"/>
            <a:ext cx="1727822" cy="687122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77935"/>
              </p:ext>
            </p:extLst>
          </p:nvPr>
        </p:nvGraphicFramePr>
        <p:xfrm>
          <a:off x="5520680" y="4215800"/>
          <a:ext cx="165618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</a:tblGrid>
              <a:tr h="3216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Андрей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6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Юлия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3699224" y="5612795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52391"/>
              </p:ext>
            </p:extLst>
          </p:nvPr>
        </p:nvGraphicFramePr>
        <p:xfrm>
          <a:off x="3699224" y="5611909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Сергей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Ирина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7685071" y="6666344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85364"/>
              </p:ext>
            </p:extLst>
          </p:nvPr>
        </p:nvGraphicFramePr>
        <p:xfrm>
          <a:off x="7685071" y="6665458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Лев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Нина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5869260" y="6667230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68575"/>
              </p:ext>
            </p:extLst>
          </p:nvPr>
        </p:nvGraphicFramePr>
        <p:xfrm>
          <a:off x="5808712" y="6666344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Андрей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Фаина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3432448" y="6667230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55745"/>
              </p:ext>
            </p:extLst>
          </p:nvPr>
        </p:nvGraphicFramePr>
        <p:xfrm>
          <a:off x="3432448" y="6666344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Виктор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Зинаида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Скругленный прямоугольник 36"/>
          <p:cNvSpPr/>
          <p:nvPr/>
        </p:nvSpPr>
        <p:spPr>
          <a:xfrm>
            <a:off x="768152" y="6633730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28531"/>
              </p:ext>
            </p:extLst>
          </p:nvPr>
        </p:nvGraphicFramePr>
        <p:xfrm>
          <a:off x="768152" y="6632844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Дмитрий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Анна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52128" y="8035382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75657"/>
              </p:ext>
            </p:extLst>
          </p:nvPr>
        </p:nvGraphicFramePr>
        <p:xfrm>
          <a:off x="552128" y="8034496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Иван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Елена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264096" y="9547550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77534"/>
              </p:ext>
            </p:extLst>
          </p:nvPr>
        </p:nvGraphicFramePr>
        <p:xfrm>
          <a:off x="264096" y="9546664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Василий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Анастасия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Скругленный прямоугольник 43"/>
          <p:cNvSpPr/>
          <p:nvPr/>
        </p:nvSpPr>
        <p:spPr>
          <a:xfrm>
            <a:off x="1200200" y="10483654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96480"/>
              </p:ext>
            </p:extLst>
          </p:nvPr>
        </p:nvGraphicFramePr>
        <p:xfrm>
          <a:off x="1200200" y="10482768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Павел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Агафья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3000400" y="9547550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19134"/>
              </p:ext>
            </p:extLst>
          </p:nvPr>
        </p:nvGraphicFramePr>
        <p:xfrm>
          <a:off x="3000400" y="9546664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Илларион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Федосья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Скругленный прямоугольник 47"/>
          <p:cNvSpPr/>
          <p:nvPr/>
        </p:nvSpPr>
        <p:spPr>
          <a:xfrm>
            <a:off x="3180420" y="7957625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7718"/>
              </p:ext>
            </p:extLst>
          </p:nvPr>
        </p:nvGraphicFramePr>
        <p:xfrm>
          <a:off x="3180420" y="7956739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Григорий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Полина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3000400" y="11419758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44334"/>
              </p:ext>
            </p:extLst>
          </p:nvPr>
        </p:nvGraphicFramePr>
        <p:xfrm>
          <a:off x="3000400" y="11418872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Дементий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Скругленный прямоугольник 51"/>
          <p:cNvSpPr/>
          <p:nvPr/>
        </p:nvSpPr>
        <p:spPr>
          <a:xfrm>
            <a:off x="7274813" y="7632066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20333"/>
              </p:ext>
            </p:extLst>
          </p:nvPr>
        </p:nvGraphicFramePr>
        <p:xfrm>
          <a:off x="7274813" y="7631180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Давыд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Сара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222585" y="7629448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16554"/>
              </p:ext>
            </p:extLst>
          </p:nvPr>
        </p:nvGraphicFramePr>
        <p:xfrm>
          <a:off x="5222585" y="7628562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Яков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Лея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5906661" y="8539331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52504"/>
              </p:ext>
            </p:extLst>
          </p:nvPr>
        </p:nvGraphicFramePr>
        <p:xfrm>
          <a:off x="5906661" y="8538445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Михаил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Дифора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Скругленный прямоугольник 57"/>
          <p:cNvSpPr/>
          <p:nvPr/>
        </p:nvSpPr>
        <p:spPr>
          <a:xfrm>
            <a:off x="8010604" y="8553369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50251"/>
              </p:ext>
            </p:extLst>
          </p:nvPr>
        </p:nvGraphicFramePr>
        <p:xfrm>
          <a:off x="8010604" y="8552483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Павел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Прасковья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28" name="Прямая со стрелкой 1027"/>
          <p:cNvCxnSpPr>
            <a:stCxn id="51" idx="0"/>
            <a:endCxn id="47" idx="2"/>
          </p:cNvCxnSpPr>
          <p:nvPr/>
        </p:nvCxnSpPr>
        <p:spPr>
          <a:xfrm flipV="1">
            <a:off x="3684476" y="10217224"/>
            <a:ext cx="0" cy="1201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7" idx="0"/>
          </p:cNvCxnSpPr>
          <p:nvPr/>
        </p:nvCxnSpPr>
        <p:spPr>
          <a:xfrm flipV="1">
            <a:off x="3684476" y="8613979"/>
            <a:ext cx="174622" cy="932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49" idx="0"/>
            <a:endCxn id="34" idx="2"/>
          </p:cNvCxnSpPr>
          <p:nvPr/>
        </p:nvCxnSpPr>
        <p:spPr>
          <a:xfrm flipV="1">
            <a:off x="3864496" y="7336904"/>
            <a:ext cx="252028" cy="6198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28" idx="2"/>
          </p:cNvCxnSpPr>
          <p:nvPr/>
        </p:nvCxnSpPr>
        <p:spPr>
          <a:xfrm flipH="1" flipV="1">
            <a:off x="4383300" y="6282469"/>
            <a:ext cx="8205" cy="3847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24" idx="0"/>
            <a:endCxn id="8" idx="2"/>
          </p:cNvCxnSpPr>
          <p:nvPr/>
        </p:nvCxnSpPr>
        <p:spPr>
          <a:xfrm flipV="1">
            <a:off x="4152528" y="3050352"/>
            <a:ext cx="828092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24" idx="0"/>
          </p:cNvCxnSpPr>
          <p:nvPr/>
        </p:nvCxnSpPr>
        <p:spPr>
          <a:xfrm flipH="1" flipV="1">
            <a:off x="2424336" y="3842441"/>
            <a:ext cx="1728192" cy="3600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24" idx="2"/>
          </p:cNvCxnSpPr>
          <p:nvPr/>
        </p:nvCxnSpPr>
        <p:spPr>
          <a:xfrm flipH="1" flipV="1">
            <a:off x="4152528" y="4934000"/>
            <a:ext cx="206228" cy="6755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endCxn id="32" idx="2"/>
          </p:cNvCxnSpPr>
          <p:nvPr/>
        </p:nvCxnSpPr>
        <p:spPr>
          <a:xfrm flipH="1" flipV="1">
            <a:off x="6492788" y="7336904"/>
            <a:ext cx="356280" cy="12024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 flipV="1">
            <a:off x="8666541" y="7323583"/>
            <a:ext cx="356280" cy="12024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30" idx="2"/>
          </p:cNvCxnSpPr>
          <p:nvPr/>
        </p:nvCxnSpPr>
        <p:spPr>
          <a:xfrm flipV="1">
            <a:off x="8010604" y="7336018"/>
            <a:ext cx="358543" cy="25971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5913235" y="7346937"/>
            <a:ext cx="358543" cy="25971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18" idx="2"/>
          </p:cNvCxnSpPr>
          <p:nvPr/>
        </p:nvCxnSpPr>
        <p:spPr>
          <a:xfrm flipV="1">
            <a:off x="6539437" y="6279272"/>
            <a:ext cx="13899" cy="3662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endCxn id="26" idx="2"/>
          </p:cNvCxnSpPr>
          <p:nvPr/>
        </p:nvCxnSpPr>
        <p:spPr>
          <a:xfrm flipH="1" flipV="1">
            <a:off x="6348772" y="4947320"/>
            <a:ext cx="167256" cy="6205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18" idx="0"/>
          </p:cNvCxnSpPr>
          <p:nvPr/>
        </p:nvCxnSpPr>
        <p:spPr>
          <a:xfrm flipH="1" flipV="1">
            <a:off x="4548572" y="4960640"/>
            <a:ext cx="2004764" cy="6480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14" idx="2"/>
          </p:cNvCxnSpPr>
          <p:nvPr/>
        </p:nvCxnSpPr>
        <p:spPr>
          <a:xfrm flipV="1">
            <a:off x="6355406" y="3687410"/>
            <a:ext cx="1651626" cy="58610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38" idx="0"/>
            <a:endCxn id="28" idx="2"/>
          </p:cNvCxnSpPr>
          <p:nvPr/>
        </p:nvCxnSpPr>
        <p:spPr>
          <a:xfrm flipV="1">
            <a:off x="1452228" y="6282469"/>
            <a:ext cx="2931072" cy="3503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34" idx="2"/>
          </p:cNvCxnSpPr>
          <p:nvPr/>
        </p:nvCxnSpPr>
        <p:spPr>
          <a:xfrm flipV="1">
            <a:off x="1248436" y="7336904"/>
            <a:ext cx="2868088" cy="66250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endCxn id="40" idx="2"/>
          </p:cNvCxnSpPr>
          <p:nvPr/>
        </p:nvCxnSpPr>
        <p:spPr>
          <a:xfrm flipV="1">
            <a:off x="900282" y="8705056"/>
            <a:ext cx="335922" cy="81686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 flipV="1">
            <a:off x="1416224" y="8705056"/>
            <a:ext cx="648072" cy="177859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283145" y="136104"/>
            <a:ext cx="9325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Семейное древо «Стрельниковы»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4" name="Picture 2" descr="C:\Users\user\Desktop\форто\IMG_4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4" t="19287" r="34592" b="19662"/>
          <a:stretch/>
        </p:blipFill>
        <p:spPr bwMode="auto">
          <a:xfrm>
            <a:off x="2844862" y="6688832"/>
            <a:ext cx="551582" cy="68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" descr="C:\Users\user\Desktop\форто\NIK_63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9"/>
          <a:stretch/>
        </p:blipFill>
        <p:spPr bwMode="auto">
          <a:xfrm>
            <a:off x="2016770" y="4189901"/>
            <a:ext cx="1116124" cy="8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user\Desktop\форто\NIK_69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b="41848"/>
          <a:stretch/>
        </p:blipFill>
        <p:spPr bwMode="auto">
          <a:xfrm>
            <a:off x="7274813" y="4289736"/>
            <a:ext cx="630027" cy="6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5" descr="C:\Users\user\Desktop\форто\NIK_69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8"/>
          <a:stretch/>
        </p:blipFill>
        <p:spPr bwMode="auto">
          <a:xfrm>
            <a:off x="7904032" y="4289736"/>
            <a:ext cx="720068" cy="6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6" descr="C:\Users\user\Desktop\форто\NIK_69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1"/>
          <a:stretch/>
        </p:blipFill>
        <p:spPr bwMode="auto">
          <a:xfrm>
            <a:off x="7466428" y="1572434"/>
            <a:ext cx="1200113" cy="11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7" descr="C:\Users\user\Desktop\форто\NIK_692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5"/>
          <a:stretch/>
        </p:blipFill>
        <p:spPr bwMode="auto">
          <a:xfrm>
            <a:off x="5372744" y="5619264"/>
            <a:ext cx="720068" cy="7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8" descr="C:\Users\user\Desktop\форто\IMAG021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7" r="8012" b="50000"/>
          <a:stretch/>
        </p:blipFill>
        <p:spPr bwMode="auto">
          <a:xfrm>
            <a:off x="5473629" y="6766549"/>
            <a:ext cx="676277" cy="5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9" descr="C:\Users\user\Desktop\форто\IMAG168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6" b="9168"/>
          <a:stretch/>
        </p:blipFill>
        <p:spPr bwMode="auto">
          <a:xfrm>
            <a:off x="336104" y="2440360"/>
            <a:ext cx="1224136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0" descr="C:\Users\user\Desktop\форто\сканирование000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/>
        </p:blipFill>
        <p:spPr bwMode="auto">
          <a:xfrm>
            <a:off x="8805129" y="6482503"/>
            <a:ext cx="748620" cy="10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Прямая со стрелкой 134"/>
          <p:cNvCxnSpPr>
            <a:stCxn id="30" idx="0"/>
          </p:cNvCxnSpPr>
          <p:nvPr/>
        </p:nvCxnSpPr>
        <p:spPr>
          <a:xfrm flipH="1" flipV="1">
            <a:off x="6590737" y="6311887"/>
            <a:ext cx="1778410" cy="3535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1" descr="C:\Users\user\Desktop\форто\Новая папка\IMG_610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7793" r="25470"/>
          <a:stretch/>
        </p:blipFill>
        <p:spPr bwMode="auto">
          <a:xfrm>
            <a:off x="6885627" y="6688832"/>
            <a:ext cx="650422" cy="6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2" descr="C:\Users\user\Desktop\форто\Новая папка\IMG_6107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r="17900"/>
          <a:stretch/>
        </p:blipFill>
        <p:spPr bwMode="auto">
          <a:xfrm>
            <a:off x="6960840" y="5595648"/>
            <a:ext cx="778233" cy="7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3" descr="C:\Users\user\Desktop\форто\Новая папка\IMG_610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8732" r="15415"/>
          <a:stretch/>
        </p:blipFill>
        <p:spPr bwMode="auto">
          <a:xfrm>
            <a:off x="2907666" y="5619264"/>
            <a:ext cx="805376" cy="6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" descr="C:\Users\user\Desktop\форто\Новая папка\IMG_6105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 t="28401" r="38103" b="32364"/>
          <a:stretch/>
        </p:blipFill>
        <p:spPr bwMode="auto">
          <a:xfrm>
            <a:off x="4595789" y="6678228"/>
            <a:ext cx="626796" cy="7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5" descr="C:\Users\user\Desktop\форто\Новая папка\IMG_6104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9" t="32342" r="42197" b="35315"/>
          <a:stretch/>
        </p:blipFill>
        <p:spPr bwMode="auto">
          <a:xfrm>
            <a:off x="4224536" y="9546664"/>
            <a:ext cx="583789" cy="7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6" descr="C:\Users\user\Desktop\форто\Новая папка\IMG_6103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9" t="14446" r="26066" b="10207"/>
          <a:stretch/>
        </p:blipFill>
        <p:spPr bwMode="auto">
          <a:xfrm>
            <a:off x="2682480" y="7938118"/>
            <a:ext cx="642326" cy="7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7" descr="C:\Users\user\Desktop\форто\Новая папка\IMG_610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8" t="16262" r="34939" b="15683"/>
          <a:stretch/>
        </p:blipFill>
        <p:spPr bwMode="auto">
          <a:xfrm>
            <a:off x="2412131" y="9543828"/>
            <a:ext cx="680211" cy="77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 t="48611" r="32871" b="30903"/>
          <a:stretch/>
        </p:blipFill>
        <p:spPr bwMode="auto">
          <a:xfrm rot="16200000">
            <a:off x="2366198" y="1193463"/>
            <a:ext cx="1724660" cy="127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Скругленный прямоугольник 145"/>
          <p:cNvSpPr/>
          <p:nvPr/>
        </p:nvSpPr>
        <p:spPr>
          <a:xfrm>
            <a:off x="5016624" y="9555481"/>
            <a:ext cx="1368152" cy="378176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7" name="Таблица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92179"/>
              </p:ext>
            </p:extLst>
          </p:nvPr>
        </p:nvGraphicFramePr>
        <p:xfrm>
          <a:off x="5016624" y="9555481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16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Ананий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566">
                <a:tc>
                  <a:txBody>
                    <a:bodyPr/>
                    <a:lstStyle/>
                    <a:p>
                      <a:pPr marL="0" indent="0" algn="ctr"/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8" name="Прямая со стрелкой 147"/>
          <p:cNvCxnSpPr/>
          <p:nvPr/>
        </p:nvCxnSpPr>
        <p:spPr>
          <a:xfrm flipV="1">
            <a:off x="5550954" y="8315074"/>
            <a:ext cx="82673" cy="12024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Скругленный прямоугольник 150"/>
          <p:cNvSpPr/>
          <p:nvPr/>
        </p:nvSpPr>
        <p:spPr>
          <a:xfrm>
            <a:off x="5517475" y="9991031"/>
            <a:ext cx="1368152" cy="378176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2" name="Таблица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8073"/>
              </p:ext>
            </p:extLst>
          </p:nvPr>
        </p:nvGraphicFramePr>
        <p:xfrm>
          <a:off x="5517475" y="9991031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16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Филипп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566">
                <a:tc>
                  <a:txBody>
                    <a:bodyPr/>
                    <a:lstStyle/>
                    <a:p>
                      <a:pPr marL="0" indent="0" algn="ctr"/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3" name="Прямая со стрелкой 152"/>
          <p:cNvCxnSpPr>
            <a:stCxn id="152" idx="0"/>
          </p:cNvCxnSpPr>
          <p:nvPr/>
        </p:nvCxnSpPr>
        <p:spPr>
          <a:xfrm flipH="1" flipV="1">
            <a:off x="5732778" y="8363558"/>
            <a:ext cx="468773" cy="162747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Скругленный прямоугольник 157"/>
          <p:cNvSpPr/>
          <p:nvPr/>
        </p:nvSpPr>
        <p:spPr>
          <a:xfrm>
            <a:off x="6263466" y="10484540"/>
            <a:ext cx="1368152" cy="65635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9" name="Таблица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55017"/>
              </p:ext>
            </p:extLst>
          </p:nvPr>
        </p:nvGraphicFramePr>
        <p:xfrm>
          <a:off x="6263466" y="10483654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248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Моисей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8928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Лея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0" name="Прямая со стрелкой 159"/>
          <p:cNvCxnSpPr>
            <a:endCxn id="57" idx="2"/>
          </p:cNvCxnSpPr>
          <p:nvPr/>
        </p:nvCxnSpPr>
        <p:spPr>
          <a:xfrm flipH="1" flipV="1">
            <a:off x="6590737" y="9209005"/>
            <a:ext cx="407327" cy="12746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Скругленный прямоугольник 161"/>
          <p:cNvSpPr/>
          <p:nvPr/>
        </p:nvSpPr>
        <p:spPr>
          <a:xfrm>
            <a:off x="6348772" y="11505777"/>
            <a:ext cx="1368152" cy="378176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" name="Таблица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81331"/>
              </p:ext>
            </p:extLst>
          </p:nvPr>
        </p:nvGraphicFramePr>
        <p:xfrm>
          <a:off x="6348772" y="11505777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16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Исак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566">
                <a:tc>
                  <a:txBody>
                    <a:bodyPr/>
                    <a:lstStyle/>
                    <a:p>
                      <a:pPr marL="0" indent="0" algn="ctr"/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4" name="Прямая со стрелкой 163"/>
          <p:cNvCxnSpPr>
            <a:stCxn id="163" idx="0"/>
          </p:cNvCxnSpPr>
          <p:nvPr/>
        </p:nvCxnSpPr>
        <p:spPr>
          <a:xfrm flipH="1" flipV="1">
            <a:off x="6960841" y="11110609"/>
            <a:ext cx="72007" cy="39516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Скругленный прямоугольник 166"/>
          <p:cNvSpPr/>
          <p:nvPr/>
        </p:nvSpPr>
        <p:spPr>
          <a:xfrm>
            <a:off x="6432400" y="12314387"/>
            <a:ext cx="1368152" cy="378176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8" name="Таблица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38912"/>
              </p:ext>
            </p:extLst>
          </p:nvPr>
        </p:nvGraphicFramePr>
        <p:xfrm>
          <a:off x="6432400" y="12314387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16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Степан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566">
                <a:tc>
                  <a:txBody>
                    <a:bodyPr/>
                    <a:lstStyle/>
                    <a:p>
                      <a:pPr marL="0" indent="0" algn="ctr"/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9" name="Прямая со стрелкой 168"/>
          <p:cNvCxnSpPr/>
          <p:nvPr/>
        </p:nvCxnSpPr>
        <p:spPr>
          <a:xfrm flipH="1" flipV="1">
            <a:off x="7044469" y="11883953"/>
            <a:ext cx="72007" cy="39516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Скругленный прямоугольник 170"/>
          <p:cNvSpPr/>
          <p:nvPr/>
        </p:nvSpPr>
        <p:spPr>
          <a:xfrm>
            <a:off x="7176864" y="9558075"/>
            <a:ext cx="1368152" cy="378176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2" name="Таблица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6134"/>
              </p:ext>
            </p:extLst>
          </p:nvPr>
        </p:nvGraphicFramePr>
        <p:xfrm>
          <a:off x="7104856" y="9558075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16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Григорий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566">
                <a:tc>
                  <a:txBody>
                    <a:bodyPr/>
                    <a:lstStyle/>
                    <a:p>
                      <a:pPr marL="0" indent="0" algn="ctr"/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3" name="Прямая со стрелкой 172"/>
          <p:cNvCxnSpPr/>
          <p:nvPr/>
        </p:nvCxnSpPr>
        <p:spPr>
          <a:xfrm flipH="1" flipV="1">
            <a:off x="7828891" y="8266293"/>
            <a:ext cx="75141" cy="12024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Скругленный прямоугольник 174"/>
          <p:cNvSpPr/>
          <p:nvPr/>
        </p:nvSpPr>
        <p:spPr>
          <a:xfrm>
            <a:off x="7706000" y="10033927"/>
            <a:ext cx="1368152" cy="378176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6" name="Таблица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23061"/>
              </p:ext>
            </p:extLst>
          </p:nvPr>
        </p:nvGraphicFramePr>
        <p:xfrm>
          <a:off x="7706000" y="10033927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16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Лейб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566">
                <a:tc>
                  <a:txBody>
                    <a:bodyPr/>
                    <a:lstStyle/>
                    <a:p>
                      <a:pPr marL="0" indent="0" algn="ctr"/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7" name="Прямая со стрелкой 176"/>
          <p:cNvCxnSpPr>
            <a:endCxn id="53" idx="2"/>
          </p:cNvCxnSpPr>
          <p:nvPr/>
        </p:nvCxnSpPr>
        <p:spPr>
          <a:xfrm flipH="1" flipV="1">
            <a:off x="7958889" y="8301740"/>
            <a:ext cx="375995" cy="173218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Скругленный прямоугольник 178"/>
          <p:cNvSpPr/>
          <p:nvPr/>
        </p:nvSpPr>
        <p:spPr>
          <a:xfrm>
            <a:off x="8112968" y="10637633"/>
            <a:ext cx="1368152" cy="378176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0" name="Таблица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38916"/>
              </p:ext>
            </p:extLst>
          </p:nvPr>
        </p:nvGraphicFramePr>
        <p:xfrm>
          <a:off x="8185597" y="10637633"/>
          <a:ext cx="1368152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</a:tblGrid>
              <a:tr h="16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Василий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566">
                <a:tc>
                  <a:txBody>
                    <a:bodyPr/>
                    <a:lstStyle/>
                    <a:p>
                      <a:pPr marL="0" indent="0" algn="ctr"/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1" name="Прямая со стрелкой 180"/>
          <p:cNvCxnSpPr>
            <a:stCxn id="180" idx="0"/>
          </p:cNvCxnSpPr>
          <p:nvPr/>
        </p:nvCxnSpPr>
        <p:spPr>
          <a:xfrm flipH="1" flipV="1">
            <a:off x="8826336" y="9196630"/>
            <a:ext cx="43337" cy="14410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  <a:effectLst>
            <a:outerShdw sx="1000" sy="1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0" y="12233448"/>
            <a:ext cx="960883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>
            <a:off x="16297" y="11308193"/>
            <a:ext cx="960883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>
            <a:off x="16297" y="9353128"/>
            <a:ext cx="960883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>
            <a:off x="16297" y="7514315"/>
            <a:ext cx="960883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>
            <a:off x="16297" y="6471576"/>
            <a:ext cx="960883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>
            <a:off x="16297" y="5257610"/>
            <a:ext cx="960883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>
            <a:off x="16297" y="4048313"/>
            <a:ext cx="9608839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Скругленный прямоугольник 84"/>
          <p:cNvSpPr/>
          <p:nvPr/>
        </p:nvSpPr>
        <p:spPr>
          <a:xfrm>
            <a:off x="120080" y="1224097"/>
            <a:ext cx="432048" cy="605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3" name="Скругленный прямоугольник 192"/>
          <p:cNvSpPr/>
          <p:nvPr/>
        </p:nvSpPr>
        <p:spPr>
          <a:xfrm>
            <a:off x="120080" y="4328667"/>
            <a:ext cx="432048" cy="605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96" name="Скругленный прямоугольник 195"/>
          <p:cNvSpPr/>
          <p:nvPr/>
        </p:nvSpPr>
        <p:spPr>
          <a:xfrm>
            <a:off x="120080" y="5608712"/>
            <a:ext cx="432048" cy="605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120080" y="6695994"/>
            <a:ext cx="432048" cy="605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ru-RU" dirty="0"/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67121" y="8024794"/>
            <a:ext cx="432048" cy="605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1" name="Скругленный прямоугольник 200"/>
          <p:cNvSpPr/>
          <p:nvPr/>
        </p:nvSpPr>
        <p:spPr>
          <a:xfrm>
            <a:off x="101472" y="10369207"/>
            <a:ext cx="432048" cy="605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  <a:endParaRPr lang="ru-RU" dirty="0"/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101472" y="11445267"/>
            <a:ext cx="432048" cy="605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3" name="Скругленный прямоугольник 202"/>
          <p:cNvSpPr/>
          <p:nvPr/>
        </p:nvSpPr>
        <p:spPr>
          <a:xfrm>
            <a:off x="101472" y="12498933"/>
            <a:ext cx="432048" cy="605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8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60</Words>
  <Application>Microsoft Office PowerPoint</Application>
  <PresentationFormat>A3 (297x420 мм)</PresentationFormat>
  <Paragraphs>56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2016-01-17T13:41:58Z</dcterms:created>
  <dcterms:modified xsi:type="dcterms:W3CDTF">2016-01-17T16:34:26Z</dcterms:modified>
</cp:coreProperties>
</file>