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366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39D-652F-43C2-8A37-C67EDF1ED0EE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67C6E-C37C-4187-A2F8-DD6052051C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39D-652F-43C2-8A37-C67EDF1ED0EE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67C6E-C37C-4187-A2F8-DD6052051C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39D-652F-43C2-8A37-C67EDF1ED0EE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67C6E-C37C-4187-A2F8-DD6052051C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39D-652F-43C2-8A37-C67EDF1ED0EE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67C6E-C37C-4187-A2F8-DD6052051C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39D-652F-43C2-8A37-C67EDF1ED0EE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67C6E-C37C-4187-A2F8-DD6052051C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39D-652F-43C2-8A37-C67EDF1ED0EE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67C6E-C37C-4187-A2F8-DD6052051C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39D-652F-43C2-8A37-C67EDF1ED0EE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67C6E-C37C-4187-A2F8-DD6052051C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39D-652F-43C2-8A37-C67EDF1ED0EE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67C6E-C37C-4187-A2F8-DD6052051C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39D-652F-43C2-8A37-C67EDF1ED0EE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67C6E-C37C-4187-A2F8-DD6052051C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39D-652F-43C2-8A37-C67EDF1ED0EE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67C6E-C37C-4187-A2F8-DD6052051C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39D-652F-43C2-8A37-C67EDF1ED0EE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67C6E-C37C-4187-A2F8-DD6052051C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D739D-652F-43C2-8A37-C67EDF1ED0EE}" type="datetimeFigureOut">
              <a:rPr lang="ru-RU" smtClean="0"/>
              <a:t>11.02.2015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67C6E-C37C-4187-A2F8-DD6052051C6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28662" y="1000108"/>
            <a:ext cx="1000132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ас. поезд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28794" y="1643050"/>
            <a:ext cx="1285884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ов. поезд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57620" y="1643050"/>
            <a:ext cx="1214446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тов. поезд</a:t>
            </a:r>
          </a:p>
          <a:p>
            <a:pPr algn="ctr"/>
            <a:endParaRPr lang="ru-RU" sz="1400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1320777" y="1035827"/>
            <a:ext cx="1215240" cy="79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5572926" y="927876"/>
            <a:ext cx="1000132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5072066" y="1071546"/>
            <a:ext cx="1000132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ас. поезд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5400000">
            <a:off x="2214546" y="1428736"/>
            <a:ext cx="2001058" cy="79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4071934" y="1428736"/>
            <a:ext cx="2001058" cy="79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1928794" y="571480"/>
            <a:ext cx="4143404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3214678" y="2285992"/>
            <a:ext cx="185738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5072066" y="857232"/>
            <a:ext cx="100013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1928794" y="1500174"/>
            <a:ext cx="1285884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Стрелка вправо 37"/>
          <p:cNvSpPr/>
          <p:nvPr/>
        </p:nvSpPr>
        <p:spPr>
          <a:xfrm>
            <a:off x="2071670" y="2857496"/>
            <a:ext cx="3000396" cy="35719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Направление движения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571868" y="142852"/>
            <a:ext cx="57150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400" baseline="-25000" dirty="0" smtClean="0">
                <a:latin typeface="Times New Roman" pitchFamily="18" charset="0"/>
                <a:cs typeface="Times New Roman" pitchFamily="18" charset="0"/>
              </a:rPr>
              <a:t>пас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14546" y="1142984"/>
            <a:ext cx="57150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400" baseline="-25000" dirty="0" err="1" smtClean="0">
                <a:latin typeface="Times New Roman" pitchFamily="18" charset="0"/>
                <a:cs typeface="Times New Roman" pitchFamily="18" charset="0"/>
              </a:rPr>
              <a:t>тов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286380" y="571480"/>
            <a:ext cx="57150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400" baseline="-25000" dirty="0" smtClean="0">
                <a:latin typeface="Times New Roman" pitchFamily="18" charset="0"/>
                <a:cs typeface="Times New Roman" pitchFamily="18" charset="0"/>
              </a:rPr>
              <a:t>пас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714744" y="2285992"/>
            <a:ext cx="57150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400" baseline="-25000" dirty="0" err="1" smtClean="0">
                <a:latin typeface="Times New Roman" pitchFamily="18" charset="0"/>
                <a:cs typeface="Times New Roman" pitchFamily="18" charset="0"/>
              </a:rPr>
              <a:t>тов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22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Математика</dc:creator>
  <cp:lastModifiedBy>Математика</cp:lastModifiedBy>
  <cp:revision>5</cp:revision>
  <dcterms:created xsi:type="dcterms:W3CDTF">2015-02-11T08:32:47Z</dcterms:created>
  <dcterms:modified xsi:type="dcterms:W3CDTF">2015-02-11T09:21:21Z</dcterms:modified>
</cp:coreProperties>
</file>