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7" r:id="rId4"/>
    <p:sldId id="259" r:id="rId5"/>
    <p:sldId id="260" r:id="rId6"/>
    <p:sldId id="284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4" r:id="rId16"/>
    <p:sldId id="277" r:id="rId17"/>
    <p:sldId id="278" r:id="rId18"/>
    <p:sldId id="280" r:id="rId19"/>
    <p:sldId id="281" r:id="rId20"/>
    <p:sldId id="283" r:id="rId21"/>
  </p:sldIdLst>
  <p:sldSz cx="10058400" cy="77724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52" y="-7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843B059-18FF-4690-ADE9-F20E2E25C875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1987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CB79C67C-C562-4C60-91C7-E33E0A62F1F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08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85888" y="1027113"/>
            <a:ext cx="478790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ru-RU" sz="2400">
              <a:solidFill>
                <a:srgbClr val="000000"/>
              </a:solidFill>
              <a:latin typeface="Thorndale" pitchFamily="18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7A9CD7-779D-445F-913F-9F7080451C7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5EF116-D538-4460-AD19-2E60BFCD1C5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31050" y="641350"/>
            <a:ext cx="2100263" cy="6022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7088" y="641350"/>
            <a:ext cx="6151562" cy="6022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9FEA98E-3E0D-43B5-8990-B1855FC4999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0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4063" y="2414588"/>
            <a:ext cx="8550275" cy="16652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8125" y="4403725"/>
            <a:ext cx="7042150" cy="19875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876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6163" y="2190750"/>
            <a:ext cx="3987800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6363" y="2190750"/>
            <a:ext cx="3987800" cy="4605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0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15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48D6BE-04FC-4452-A875-04927A8A05F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20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1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42163" y="623888"/>
            <a:ext cx="20320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46163" y="623888"/>
            <a:ext cx="59436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338" y="4994275"/>
            <a:ext cx="8548687" cy="15446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5338" y="3294063"/>
            <a:ext cx="8548687" cy="170021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7A5BA7-F9F0-4936-A17F-4A5771130D3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088" y="2009775"/>
            <a:ext cx="4125912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5400" y="2009775"/>
            <a:ext cx="4125913" cy="4654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01A288-5834-4609-90B2-EF0C35609F4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1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11150"/>
            <a:ext cx="9051925" cy="1295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238" y="2465388"/>
            <a:ext cx="4443412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10163" y="1739900"/>
            <a:ext cx="4445000" cy="7254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10163" y="2465388"/>
            <a:ext cx="4445000" cy="4478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ACC647-9FD9-4ABE-AC35-807C6FE4FAE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A57D37-48B7-4B05-BFDA-63784861EE4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9CF49A-B618-4EC4-B6CB-2B0837C9192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82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9563"/>
            <a:ext cx="3308350" cy="13176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3238" y="1627188"/>
            <a:ext cx="3308350" cy="53165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FA405D-5ADB-4A93-9296-1128B3F289B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675" y="5440363"/>
            <a:ext cx="6035675" cy="6429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1675" y="693738"/>
            <a:ext cx="6035675" cy="4664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1675" y="6083300"/>
            <a:ext cx="6035675" cy="9112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CCC48F-3454-4B64-958B-EA96801E60E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826920" y="640800"/>
            <a:ext cx="8404200" cy="117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826920" y="2010239"/>
            <a:ext cx="8404200" cy="465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321"/>
              </a:spcAft>
              <a:buSzPct val="45000"/>
              <a:buFont typeface="StarSymbol"/>
              <a:buNone/>
              <a:defRPr lang="ru-RU" sz="298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321"/>
              </a:spcAft>
              <a:buSzPct val="45000"/>
              <a:buFont typeface="StarSymbol"/>
              <a:buChar char="●"/>
              <a:defRPr lang="ru-RU" sz="298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054"/>
              </a:spcAft>
              <a:buSzPct val="75000"/>
              <a:buFont typeface="StarSymbol"/>
              <a:buChar char="–"/>
              <a:defRPr lang="ru-RU" sz="261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791"/>
              </a:spcAft>
              <a:buSzPct val="45000"/>
              <a:buFont typeface="StarSymbol"/>
              <a:buChar char="●"/>
              <a:defRPr lang="ru-RU" sz="224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27"/>
              </a:spcAft>
              <a:buSzPct val="75000"/>
              <a:buFont typeface="StarSymbol"/>
              <a:buChar char="–"/>
              <a:defRPr lang="ru-RU" sz="18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64"/>
              </a:spcAft>
              <a:buSzPct val="45000"/>
              <a:buFont typeface="StarSymbol"/>
              <a:buChar char="●"/>
              <a:defRPr lang="ru-RU" sz="18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64"/>
              </a:spcAft>
              <a:buSzPct val="45000"/>
              <a:buFont typeface="StarSymbol"/>
              <a:buChar char="●"/>
              <a:defRPr lang="ru-RU" sz="18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64"/>
              </a:spcAft>
              <a:buSzPct val="45000"/>
              <a:buFont typeface="StarSymbol"/>
              <a:buChar char="●"/>
              <a:defRPr lang="ru-RU" sz="18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64"/>
              </a:spcAft>
              <a:buSzPct val="45000"/>
              <a:buFont typeface="StarSymbol"/>
              <a:buChar char="●"/>
              <a:defRPr lang="ru-RU" sz="18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64"/>
              </a:spcAft>
              <a:buSzPct val="45000"/>
              <a:buFont typeface="StarSymbol"/>
              <a:buChar char="●"/>
              <a:defRPr lang="ru-RU" sz="186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826920" y="6784560"/>
            <a:ext cx="2175480" cy="48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553560" y="6784560"/>
            <a:ext cx="2959920" cy="48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055280" y="6784560"/>
            <a:ext cx="2175480" cy="486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126F486-624B-44BC-88D3-D6180E04D715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41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321"/>
        </a:spcAft>
        <a:tabLst/>
        <a:defRPr lang="ru-RU" sz="298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046159" y="623160"/>
            <a:ext cx="7975080" cy="1177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1046159" y="2190960"/>
            <a:ext cx="8127360" cy="4605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31399" y="6961680"/>
            <a:ext cx="8667000" cy="9036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1399" y="7159679"/>
            <a:ext cx="7497000" cy="9036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0">
        <a:tabLst/>
        <a:defRPr lang="ru-RU" sz="224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ru-RU" sz="224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572816" y="1454041"/>
            <a:ext cx="7859184" cy="1352040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ru-RU" dirty="0">
                <a:solidFill>
                  <a:srgbClr val="FFFFFF"/>
                </a:solidFill>
              </a:rPr>
              <a:t>        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/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разглядеть за днями след нечеткий?</a:t>
            </a:r>
            <a:br>
              <a: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Хочу приблизить к сердцу этот след...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152000" y="1586160"/>
            <a:ext cx="8127360" cy="85988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lvl="0" algn="ctr">
              <a:buNone/>
            </a:pPr>
            <a:r>
              <a:rPr lang="ru-RU" sz="3200" b="1" i="1" dirty="0" smtClean="0"/>
              <a:t>       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Битве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под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Москвой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посвящается....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213792"/>
            <a:ext cx="7975080" cy="1152128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Аэростаты заграждения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46159" y="2190960"/>
            <a:ext cx="3965760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210280" y="2190960"/>
            <a:ext cx="3965760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2" y="1221904"/>
            <a:ext cx="9145015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141784"/>
            <a:ext cx="7975080" cy="1152128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метрополитене во время воздушной тревоги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46159" y="2190960"/>
            <a:ext cx="3965760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210280" y="2190960"/>
            <a:ext cx="3965760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1509936"/>
            <a:ext cx="9565720" cy="576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Виктор Талалихин-герой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первого в истории авиации ночного тарана  под Москвой 8 августа  1941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года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46158" y="2190960"/>
            <a:ext cx="8663561" cy="50810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6000" y="1941984"/>
            <a:ext cx="8845728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141784"/>
            <a:ext cx="7975080" cy="1368152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Шла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Красной площади Война – 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усталая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в простреленной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шинели…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0" y="1293912"/>
            <a:ext cx="9061720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Их было только двадцать восемь,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 спиной была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Москва…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8680" y="1869976"/>
            <a:ext cx="9361040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«Огненный выпуск»…</a:t>
            </a:r>
            <a:r>
              <a:rPr lang="ru-RU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Подольские курсанты </a:t>
            </a:r>
            <a:r>
              <a:rPr lang="ru-RU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на Ильинских рубежах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9880" y="1801080"/>
            <a:ext cx="8524440" cy="5611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285800"/>
            <a:ext cx="7975080" cy="1152128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свидания, мальчики! Мальчики, постарайтесь вернуться назад…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0688" y="1437928"/>
            <a:ext cx="9289032" cy="6120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213792"/>
            <a:ext cx="7975080" cy="1152128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До свидания, </a:t>
            </a:r>
            <a:r>
              <a:rPr lang="ru-RU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девочки! Девочки, </a:t>
            </a:r>
            <a:r>
              <a:rPr lang="ru-RU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постарайтесь вернуться назад…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708720" y="2190960"/>
            <a:ext cx="8464799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2696" y="1293912"/>
            <a:ext cx="9217023" cy="633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56792" y="357808"/>
            <a:ext cx="7975080" cy="1152128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</a:rPr>
              <a:t/>
            </a:r>
            <a:br>
              <a:rPr lang="ru-RU" sz="2400" dirty="0"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Зоя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Космодемьянская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«Это счастье – умереть за свой народ!»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6712" y="1801080"/>
            <a:ext cx="9072040" cy="575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159" y="1077888"/>
            <a:ext cx="7975080" cy="4752528"/>
          </a:xfrm>
        </p:spPr>
        <p:txBody>
          <a:bodyPr/>
          <a:lstStyle/>
          <a:p>
            <a:r>
              <a: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Как разглядеть за днями след нечеткий?</a:t>
            </a:r>
            <a:br>
              <a: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Хочу приблизить к сердцу этот след...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659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81166" y="501824"/>
            <a:ext cx="7975080" cy="430887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Радуясь  лету и миру, утро встречала Москва...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>
            <a:spAutoFit/>
          </a:bodyPr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200">
            <a:off x="634090" y="1509936"/>
            <a:ext cx="8869320" cy="5946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213792"/>
            <a:ext cx="7975080" cy="1224136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июнь – двадцать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второе…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0688" y="1365920"/>
            <a:ext cx="9289032" cy="619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357808"/>
            <a:ext cx="7975080" cy="648072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Год сорок первый – война …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8680" y="1365920"/>
            <a:ext cx="9361040" cy="6192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80" y="141784"/>
            <a:ext cx="5688632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1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284784" y="429816"/>
            <a:ext cx="7975080" cy="958784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Заградительные рвы, </a:t>
            </a:r>
            <a:b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словно обнажившиеся нервы, 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зазмеились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около Москвы…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0688" y="1725960"/>
            <a:ext cx="9289031" cy="583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213792"/>
            <a:ext cx="7975080" cy="936104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На 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улицах города </a:t>
            </a:r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выросли </a:t>
            </a:r>
            <a:r>
              <a:rPr lang="ru-RU" sz="2800" dirty="0" smtClean="0">
                <a:solidFill>
                  <a:schemeClr val="bg1"/>
                </a:solidFill>
                <a:latin typeface="Times New Roman"/>
                <a:ea typeface="Calibri"/>
              </a:rPr>
              <a:t>баррикады, установлены противотанковые ежи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1296000"/>
            <a:ext cx="8989720" cy="61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46159" y="357808"/>
            <a:ext cx="7975080" cy="1008112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Замаскированы Кремль и Большой Театр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46158" y="2190960"/>
            <a:ext cx="8663561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" y="1365920"/>
            <a:ext cx="921702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113668" y="1347"/>
            <a:ext cx="7975080" cy="1152128"/>
          </a:xfrm>
        </p:spPr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imes New Roman"/>
                <a:ea typeface="Calibri"/>
              </a:rPr>
              <a:t>На крышах домов, в парках, скверах стоят сотни зенитных орудий для уничтожения бомбардировщиков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46159" y="2190960"/>
            <a:ext cx="3965760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210280" y="2190960"/>
            <a:ext cx="3965760" cy="4605840"/>
          </a:xfrm>
        </p:spPr>
        <p:txBody>
          <a:bodyPr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261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224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ru-RU" sz="187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Lucida Sans Unicode" pitchFamily="2"/>
                <a:cs typeface="Tahoma" pitchFamily="2"/>
              </a:defRPr>
            </a:lvl9pPr>
          </a:lstStyle>
          <a:p>
            <a:pPr marL="0" indent="0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0688" y="1293912"/>
            <a:ext cx="9361040" cy="633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yt-darkblu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132</Words>
  <Application>Microsoft Office PowerPoint</Application>
  <PresentationFormat>Произвольный</PresentationFormat>
  <Paragraphs>19</Paragraphs>
  <Slides>19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Обычный</vt:lpstr>
      <vt:lpstr>lyt-darkblue</vt:lpstr>
      <vt:lpstr>                        Как разглядеть за днями след нечеткий? Хочу приблизить к сердцу этот след...</vt:lpstr>
      <vt:lpstr> Радуясь  лету и миру, утро встречала Москва...</vt:lpstr>
      <vt:lpstr>Это июнь – двадцать второе… </vt:lpstr>
      <vt:lpstr>Год сорок первый – война …</vt:lpstr>
      <vt:lpstr>Презентация PowerPoint</vt:lpstr>
      <vt:lpstr>Заградительные рвы,  словно обнажившиеся нервы, зазмеились около Москвы… </vt:lpstr>
      <vt:lpstr>На улицах города выросли баррикады, установлены противотанковые ежи</vt:lpstr>
      <vt:lpstr>Замаскированы Кремль и Большой Театр</vt:lpstr>
      <vt:lpstr>На крышах домов, в парках, скверах стоят сотни зенитных орудий для уничтожения бомбардировщиков</vt:lpstr>
      <vt:lpstr>Аэростаты заграждения</vt:lpstr>
      <vt:lpstr>В метрополитене во время воздушной тревоги</vt:lpstr>
      <vt:lpstr>Виктор Талалихин-герой первого в истории авиации ночного тарана  под Москвой 8 августа  1941 года </vt:lpstr>
      <vt:lpstr>…Шла по Красной площади Война –  усталая, в простреленной шинели… </vt:lpstr>
      <vt:lpstr>Их было только двадцать восемь, а за спиной была Москва… </vt:lpstr>
      <vt:lpstr>«Огненный выпуск»… Подольские курсанты  на Ильинских рубежах</vt:lpstr>
      <vt:lpstr>До свидания, мальчики! Мальчики, постарайтесь вернуться назад…</vt:lpstr>
      <vt:lpstr>До свидания, девочки! Девочки, постарайтесь вернуться назад…</vt:lpstr>
      <vt:lpstr> Зоя Космодемьянская…  «Это счастье – умереть за свой народ!»  </vt:lpstr>
      <vt:lpstr>Как разглядеть за днями след нечеткий? Хочу приблизить к сердцу этот след...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разглядеть за днями след нечеткий? Хочу приблизить к сердцу этот след...</dc:title>
  <dc:creator>Любовь Кольская</dc:creator>
  <cp:lastModifiedBy>2</cp:lastModifiedBy>
  <cp:revision>22</cp:revision>
  <dcterms:created xsi:type="dcterms:W3CDTF">2015-11-29T14:05:27Z</dcterms:created>
  <dcterms:modified xsi:type="dcterms:W3CDTF">2015-12-01T08:20:14Z</dcterms:modified>
</cp:coreProperties>
</file>