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334" r:id="rId3"/>
    <p:sldId id="324" r:id="rId4"/>
    <p:sldId id="314" r:id="rId5"/>
    <p:sldId id="327" r:id="rId6"/>
    <p:sldId id="279" r:id="rId7"/>
    <p:sldId id="328" r:id="rId8"/>
    <p:sldId id="325" r:id="rId9"/>
    <p:sldId id="329" r:id="rId10"/>
    <p:sldId id="330" r:id="rId11"/>
    <p:sldId id="281" r:id="rId12"/>
    <p:sldId id="285" r:id="rId13"/>
    <p:sldId id="332" r:id="rId14"/>
    <p:sldId id="333" r:id="rId15"/>
    <p:sldId id="336" r:id="rId16"/>
    <p:sldId id="284" r:id="rId17"/>
    <p:sldId id="337" r:id="rId18"/>
    <p:sldId id="338" r:id="rId19"/>
    <p:sldId id="339" r:id="rId20"/>
    <p:sldId id="340" r:id="rId21"/>
    <p:sldId id="342" r:id="rId22"/>
    <p:sldId id="341" r:id="rId23"/>
    <p:sldId id="343" r:id="rId24"/>
    <p:sldId id="344" r:id="rId25"/>
    <p:sldId id="345" r:id="rId26"/>
    <p:sldId id="357" r:id="rId27"/>
    <p:sldId id="347" r:id="rId28"/>
    <p:sldId id="349" r:id="rId29"/>
    <p:sldId id="350" r:id="rId30"/>
    <p:sldId id="351" r:id="rId31"/>
    <p:sldId id="352" r:id="rId32"/>
    <p:sldId id="353" r:id="rId33"/>
    <p:sldId id="355" r:id="rId34"/>
    <p:sldId id="321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CC00"/>
    <a:srgbClr val="0066FF"/>
    <a:srgbClr val="DCE6F2"/>
    <a:srgbClr val="66FF33"/>
    <a:srgbClr val="663300"/>
    <a:srgbClr val="996633"/>
    <a:srgbClr val="8EB4E3"/>
    <a:srgbClr val="008000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33" autoAdjust="0"/>
    <p:restoredTop sz="94660"/>
  </p:normalViewPr>
  <p:slideViewPr>
    <p:cSldViewPr>
      <p:cViewPr>
        <p:scale>
          <a:sx n="50" d="100"/>
          <a:sy n="50" d="100"/>
        </p:scale>
        <p:origin x="-2842" y="-145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2B3D3-A4D1-4467-B0B4-3FEA585502D8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FBBC-E367-4E7F-9047-90ACC95279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2B3D3-A4D1-4467-B0B4-3FEA585502D8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FBBC-E367-4E7F-9047-90ACC95279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2B3D3-A4D1-4467-B0B4-3FEA585502D8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FBBC-E367-4E7F-9047-90ACC95279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19088"/>
            <a:ext cx="8153400" cy="563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304925"/>
            <a:ext cx="8229600" cy="4943475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206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524625"/>
            <a:ext cx="2133600" cy="152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2B3D3-A4D1-4467-B0B4-3FEA585502D8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FBBC-E367-4E7F-9047-90ACC95279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2B3D3-A4D1-4467-B0B4-3FEA585502D8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FBBC-E367-4E7F-9047-90ACC95279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2B3D3-A4D1-4467-B0B4-3FEA585502D8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FBBC-E367-4E7F-9047-90ACC95279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2B3D3-A4D1-4467-B0B4-3FEA585502D8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FBBC-E367-4E7F-9047-90ACC95279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2B3D3-A4D1-4467-B0B4-3FEA585502D8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FBBC-E367-4E7F-9047-90ACC95279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2B3D3-A4D1-4467-B0B4-3FEA585502D8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FBBC-E367-4E7F-9047-90ACC95279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2B3D3-A4D1-4467-B0B4-3FEA585502D8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FBBC-E367-4E7F-9047-90ACC95279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2B3D3-A4D1-4467-B0B4-3FEA585502D8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FBBC-E367-4E7F-9047-90ACC95279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2B3D3-A4D1-4467-B0B4-3FEA585502D8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9AFBBC-E367-4E7F-9047-90ACC952794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7" Type="http://schemas.openxmlformats.org/officeDocument/2006/relationships/image" Target="../media/image5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\&#1056;&#1072;&#1073;&#1086;&#1095;&#1080;&#1081;%20&#1089;&#1090;&#1086;&#1083;\&#1050;&#1086;&#1087;&#1080;&#1103;%20&#1091;&#1088;&#1086;&#1082;%20&#1085;&#1072;%20&#1082;&#1072;&#1090;&#1077;&#1075;&#1086;&#1088;&#1080;&#1102;%20&#1055;&#1088;&#1080;&#1088;&#1086;&#1076;&#1085;&#1099;&#1077;%20&#1090;&#1077;&#1083;&#1072;%20&#1080;%20&#1103;&#1074;&#1083;&#1077;&#1085;&#1080;&#1103;%20&#1084;&#1086;&#1081;\&#1055;.&#1048;.%20&#1063;&#1072;&#1081;&#1082;&#1086;&#1074;&#1089;&#1082;&#1080;&#1081;%20&#8211;%20&#1042;&#1088;&#1077;&#1084;&#1077;&#1085;&#1072;%20&#1075;&#1086;&#1076;&#1072;,%20&#1086;&#1087;&#1091;&#1089;%2037,%20&#1044;&#1077;&#1082;&#1072;&#1073;&#1088;&#1100;%20(&#1057;&#1074;&#1103;&#1090;&#1082;&#1080;)%20(www.petamusic.ru).mp3" TargetMode="Externa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7" Type="http://schemas.openxmlformats.org/officeDocument/2006/relationships/image" Target="../media/image58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jpeg"/><Relationship Id="rId4" Type="http://schemas.openxmlformats.org/officeDocument/2006/relationships/image" Target="../media/image5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utoShape 5"/>
          <p:cNvSpPr>
            <a:spLocks noChangeArrowheads="1"/>
          </p:cNvSpPr>
          <p:nvPr/>
        </p:nvSpPr>
        <p:spPr bwMode="gray">
          <a:xfrm>
            <a:off x="216000" y="243000"/>
            <a:ext cx="8712000" cy="6372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  <a:ln w="9525">
            <a:solidFill>
              <a:srgbClr val="00B05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Равнобедренный треугольник 5">
            <a:hlinkClick r:id="rId2" action="ppaction://hlinksldjump"/>
          </p:cNvPr>
          <p:cNvSpPr/>
          <p:nvPr/>
        </p:nvSpPr>
        <p:spPr>
          <a:xfrm rot="5400000">
            <a:off x="8429652" y="6143644"/>
            <a:ext cx="344610" cy="487486"/>
          </a:xfrm>
          <a:prstGeom prst="triangle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gray">
          <a:xfrm>
            <a:off x="251520" y="3714752"/>
            <a:ext cx="8568952" cy="57467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" algn="ctr">
            <a:solidFill>
              <a:srgbClr val="00B0F0"/>
            </a:solidFill>
            <a:round/>
            <a:headEnd/>
            <a:tailEnd/>
          </a:ln>
          <a:effectLst>
            <a:outerShdw dist="63500" dir="3187806" algn="ctr" rotWithShape="0">
              <a:srgbClr val="00B050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Урок окружающего мира, 2 класс</a:t>
            </a:r>
            <a:endParaRPr lang="en-US" sz="40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9" name="AutoShape 4"/>
          <p:cNvSpPr>
            <a:spLocks noChangeArrowheads="1"/>
          </p:cNvSpPr>
          <p:nvPr/>
        </p:nvSpPr>
        <p:spPr bwMode="gray">
          <a:xfrm>
            <a:off x="395536" y="5013176"/>
            <a:ext cx="8234856" cy="1008112"/>
          </a:xfrm>
          <a:prstGeom prst="doubleWav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" algn="ctr">
            <a:solidFill>
              <a:srgbClr val="00B0F0"/>
            </a:solidFill>
            <a:round/>
            <a:headEnd/>
            <a:tailEnd/>
          </a:ln>
          <a:effectLst>
            <a:outerShdw dist="63500" dir="3187806" algn="ctr" rotWithShape="0">
              <a:srgbClr val="00B050"/>
            </a:outerShdw>
          </a:effectLst>
        </p:spPr>
        <p:txBody>
          <a:bodyPr wrap="none" anchor="ctr"/>
          <a:lstStyle/>
          <a:p>
            <a:pPr defTabSz="266700" eaLnBrk="0" hangingPunct="0">
              <a:tabLst>
                <a:tab pos="95250" algn="l"/>
                <a:tab pos="171450" algn="l"/>
              </a:tabLst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атушная Лариса Александровна, учитель начальных классов</a:t>
            </a:r>
          </a:p>
          <a:p>
            <a:pPr algn="ctr" eaLnBrk="0" hangingPunct="0"/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МОУ «</a:t>
            </a:r>
            <a:r>
              <a:rPr lang="ru-RU" sz="2000" b="1" i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Кораблинская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средняя школа  № 2»</a:t>
            </a:r>
          </a:p>
        </p:txBody>
      </p:sp>
      <p:pic>
        <p:nvPicPr>
          <p:cNvPr id="14" name="Picture 3" descr="D:\школа\КАРТИНКИ\школа\ученик-учитель\sm_full.gif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39752" y="548680"/>
            <a:ext cx="1859682" cy="27756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D:\школа\КАРТИНКИ\школа\ученик-учитель\школа (63).gi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692696"/>
            <a:ext cx="1636776" cy="25785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"/>
          <p:cNvSpPr>
            <a:spLocks noChangeArrowheads="1"/>
          </p:cNvSpPr>
          <p:nvPr/>
        </p:nvSpPr>
        <p:spPr bwMode="gray">
          <a:xfrm>
            <a:off x="216000" y="214290"/>
            <a:ext cx="8712000" cy="6372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  <a:ln w="9525">
            <a:solidFill>
              <a:srgbClr val="00B05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6000" b="1" dirty="0" smtClean="0">
                <a:solidFill>
                  <a:srgbClr val="FF0000"/>
                </a:solidFill>
              </a:rPr>
              <a:t>Цветение сада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4" name="AutoShape 4"/>
          <p:cNvSpPr>
            <a:spLocks noGrp="1" noChangeArrowheads="1"/>
          </p:cNvSpPr>
          <p:nvPr>
            <p:ph type="title"/>
          </p:nvPr>
        </p:nvSpPr>
        <p:spPr bwMode="gray">
          <a:xfrm>
            <a:off x="1763688" y="332656"/>
            <a:ext cx="5987008" cy="79208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66FF">
                  <a:shade val="30000"/>
                  <a:satMod val="115000"/>
                </a:srgbClr>
              </a:gs>
              <a:gs pos="50000">
                <a:srgbClr val="0066FF">
                  <a:shade val="67500"/>
                  <a:satMod val="115000"/>
                </a:srgbClr>
              </a:gs>
              <a:gs pos="100000">
                <a:srgbClr val="0066FF">
                  <a:shade val="100000"/>
                  <a:satMod val="115000"/>
                </a:srgbClr>
              </a:gs>
            </a:gsLst>
            <a:lin ang="16200000" scaled="1"/>
            <a:tileRect/>
          </a:gradFill>
          <a:ln w="38100" algn="ctr">
            <a:noFill/>
            <a:round/>
            <a:headEnd/>
            <a:tailEnd/>
          </a:ln>
          <a:effectLst>
            <a:outerShdw dist="63500" dir="3187806" algn="ctr" rotWithShape="0">
              <a:srgbClr val="00B050"/>
            </a:outerShdw>
          </a:effectLst>
        </p:spPr>
        <p:txBody>
          <a:bodyPr wrap="none" anchor="ctr">
            <a:normAutofit fontScale="90000"/>
          </a:bodyPr>
          <a:lstStyle/>
          <a:p>
            <a:pPr algn="ctr" eaLnBrk="0" hangingPunct="0"/>
            <a: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Проблемный вопрос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31840" y="2348880"/>
            <a:ext cx="3024336" cy="3655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AutoShape 5"/>
          <p:cNvSpPr>
            <a:spLocks noChangeArrowheads="1"/>
          </p:cNvSpPr>
          <p:nvPr/>
        </p:nvSpPr>
        <p:spPr bwMode="gray">
          <a:xfrm>
            <a:off x="216000" y="214290"/>
            <a:ext cx="8712000" cy="6372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  <a:ln w="9525">
            <a:solidFill>
              <a:srgbClr val="00B05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gray">
          <a:xfrm>
            <a:off x="2052000" y="428604"/>
            <a:ext cx="5112000" cy="57467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66FF">
                  <a:shade val="30000"/>
                  <a:satMod val="115000"/>
                </a:srgbClr>
              </a:gs>
              <a:gs pos="50000">
                <a:srgbClr val="0066FF">
                  <a:shade val="67500"/>
                  <a:satMod val="115000"/>
                </a:srgbClr>
              </a:gs>
              <a:gs pos="100000">
                <a:srgbClr val="0066FF">
                  <a:shade val="100000"/>
                  <a:satMod val="115000"/>
                </a:srgbClr>
              </a:gs>
            </a:gsLst>
            <a:lin ang="16200000" scaled="1"/>
            <a:tileRect/>
          </a:gradFill>
          <a:ln w="38100" algn="ctr">
            <a:noFill/>
            <a:round/>
            <a:headEnd/>
            <a:tailEnd/>
          </a:ln>
          <a:effectLst>
            <a:outerShdw dist="63500" dir="3187806" algn="ctr" rotWithShape="0">
              <a:srgbClr val="00B050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Тело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C:\Documents and Settings\Admin\Рабочий стол\red-go-down-md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122000" y="1142984"/>
            <a:ext cx="900000" cy="900000"/>
          </a:xfrm>
          <a:prstGeom prst="rect">
            <a:avLst/>
          </a:prstGeom>
          <a:noFill/>
        </p:spPr>
      </p:pic>
      <p:sp>
        <p:nvSpPr>
          <p:cNvPr id="8" name="AutoShape 4"/>
          <p:cNvSpPr>
            <a:spLocks noChangeArrowheads="1"/>
          </p:cNvSpPr>
          <p:nvPr/>
        </p:nvSpPr>
        <p:spPr bwMode="gray">
          <a:xfrm>
            <a:off x="1676400" y="2000240"/>
            <a:ext cx="5791200" cy="1152000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" algn="ctr">
            <a:solidFill>
              <a:srgbClr val="00B0F0"/>
            </a:solidFill>
            <a:round/>
            <a:headEnd/>
            <a:tailEnd/>
          </a:ln>
          <a:effectLst>
            <a:outerShdw dist="63500" dir="3187806" algn="ctr" rotWithShape="0">
              <a:srgbClr val="00B050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Отдельный предмет в пространстве, </a:t>
            </a:r>
          </a:p>
          <a:p>
            <a:pPr algn="ctr" eaLnBrk="0" hangingPunct="0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 также часть предмета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 descr="C:\Documents and Settings\Admin\Рабочий стол\red-go-down-md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15356" y="3286124"/>
            <a:ext cx="684000" cy="684000"/>
          </a:xfrm>
          <a:prstGeom prst="rect">
            <a:avLst/>
          </a:prstGeom>
          <a:noFill/>
        </p:spPr>
      </p:pic>
      <p:pic>
        <p:nvPicPr>
          <p:cNvPr id="10" name="Picture 2" descr="C:\Documents and Settings\Admin\Рабочий стол\red-go-down-md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325119" y="3286124"/>
            <a:ext cx="684000" cy="684000"/>
          </a:xfrm>
          <a:prstGeom prst="rect">
            <a:avLst/>
          </a:prstGeom>
          <a:noFill/>
        </p:spPr>
      </p:pic>
      <p:pic>
        <p:nvPicPr>
          <p:cNvPr id="11" name="Picture 2" descr="C:\Documents and Settings\Admin\Рабочий стол\red-go-down-md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34882" y="3286124"/>
            <a:ext cx="684000" cy="684000"/>
          </a:xfrm>
          <a:prstGeom prst="rect">
            <a:avLst/>
          </a:prstGeom>
          <a:noFill/>
        </p:spPr>
      </p:pic>
      <p:pic>
        <p:nvPicPr>
          <p:cNvPr id="12" name="Picture 2" descr="C:\Documents and Settings\Admin\Рабочий стол\red-go-down-md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944644" y="3286124"/>
            <a:ext cx="684000" cy="684000"/>
          </a:xfrm>
          <a:prstGeom prst="rect">
            <a:avLst/>
          </a:prstGeom>
          <a:noFill/>
        </p:spPr>
      </p:pic>
      <p:pic>
        <p:nvPicPr>
          <p:cNvPr id="4100" name="Picture 4" descr="C:\Documents and Settings\Admin\Рабочий стол\big-leap-md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119075" y="3964785"/>
            <a:ext cx="1161000" cy="1548000"/>
          </a:xfrm>
          <a:prstGeom prst="rect">
            <a:avLst/>
          </a:prstGeom>
          <a:noFill/>
        </p:spPr>
      </p:pic>
      <p:pic>
        <p:nvPicPr>
          <p:cNvPr id="4101" name="Picture 5" descr="C:\Documents and Settings\Admin\Рабочий стол\12754629751302444469600px-soccer_ball.svg-md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476925" y="3964785"/>
            <a:ext cx="1548000" cy="1548000"/>
          </a:xfrm>
          <a:prstGeom prst="rect">
            <a:avLst/>
          </a:prstGeom>
          <a:noFill/>
        </p:spPr>
      </p:pic>
      <p:pic>
        <p:nvPicPr>
          <p:cNvPr id="4102" name="Picture 6" descr="C:\Documents and Settings\Admin\Рабочий стол\wooden-barrel-md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flipH="1">
            <a:off x="4656947" y="3964785"/>
            <a:ext cx="1454862" cy="1548000"/>
          </a:xfrm>
          <a:prstGeom prst="rect">
            <a:avLst/>
          </a:prstGeom>
          <a:noFill/>
        </p:spPr>
      </p:pic>
      <p:pic>
        <p:nvPicPr>
          <p:cNvPr id="4103" name="Picture 7" descr="C:\Documents and Settings\Admin\Рабочий стол\11949855521951877585tavolo_in_legno_architet_01.svg.med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643174" y="3929066"/>
            <a:ext cx="1646642" cy="1548000"/>
          </a:xfrm>
          <a:prstGeom prst="rect">
            <a:avLst/>
          </a:prstGeom>
          <a:noFill/>
        </p:spPr>
      </p:pic>
      <p:pic>
        <p:nvPicPr>
          <p:cNvPr id="24" name="Picture 7" descr="C:\Documents and Settings\Admin\Рабочий стол\11949855521951877585tavolo_in_legno_architet_01.svg.med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645190" y="3964785"/>
            <a:ext cx="1646642" cy="1548000"/>
          </a:xfrm>
          <a:prstGeom prst="rect">
            <a:avLst/>
          </a:prstGeom>
          <a:noFill/>
        </p:spPr>
      </p:pic>
      <p:sp>
        <p:nvSpPr>
          <p:cNvPr id="25" name="AutoShape 4"/>
          <p:cNvSpPr>
            <a:spLocks noChangeArrowheads="1"/>
          </p:cNvSpPr>
          <p:nvPr/>
        </p:nvSpPr>
        <p:spPr bwMode="gray">
          <a:xfrm>
            <a:off x="500034" y="5643578"/>
            <a:ext cx="8136000" cy="720000"/>
          </a:xfrm>
          <a:prstGeom prst="roundRect">
            <a:avLst/>
          </a:prstGeom>
          <a:noFill/>
          <a:ln w="635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5"/>
          <p:cNvSpPr>
            <a:spLocks noChangeArrowheads="1"/>
          </p:cNvSpPr>
          <p:nvPr/>
        </p:nvSpPr>
        <p:spPr bwMode="gray">
          <a:xfrm>
            <a:off x="216000" y="214290"/>
            <a:ext cx="8712000" cy="6372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  <a:ln w="9525">
            <a:solidFill>
              <a:srgbClr val="00B05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" name="AutoShape 4"/>
          <p:cNvSpPr>
            <a:spLocks noChangeArrowheads="1"/>
          </p:cNvSpPr>
          <p:nvPr/>
        </p:nvSpPr>
        <p:spPr bwMode="gray">
          <a:xfrm>
            <a:off x="1676400" y="428604"/>
            <a:ext cx="5791200" cy="57467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66FF">
                  <a:shade val="30000"/>
                  <a:satMod val="115000"/>
                </a:srgbClr>
              </a:gs>
              <a:gs pos="50000">
                <a:srgbClr val="0066FF">
                  <a:shade val="67500"/>
                  <a:satMod val="115000"/>
                </a:srgbClr>
              </a:gs>
              <a:gs pos="100000">
                <a:srgbClr val="0066FF">
                  <a:shade val="100000"/>
                  <a:satMod val="115000"/>
                </a:srgbClr>
              </a:gs>
            </a:gsLst>
            <a:lin ang="16200000" scaled="1"/>
            <a:tileRect/>
          </a:gradFill>
          <a:ln w="38100" algn="ctr">
            <a:noFill/>
            <a:round/>
            <a:headEnd/>
            <a:tailEnd/>
          </a:ln>
          <a:effectLst>
            <a:outerShdw dist="63500" dir="3187806" algn="ctr" rotWithShape="0">
              <a:srgbClr val="00B050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Признаки тел 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C:\Documents and Settings\Admin\Рабочий стол\1194986830921943475ball.svg.med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1052736"/>
            <a:ext cx="1800200" cy="1800200"/>
          </a:xfrm>
          <a:prstGeom prst="rect">
            <a:avLst/>
          </a:prstGeom>
          <a:noFill/>
        </p:spPr>
      </p:pic>
      <p:pic>
        <p:nvPicPr>
          <p:cNvPr id="5" name="Picture 2" descr="C:\Documents and Settings\Admin\Рабочий стол\11971488401869541118barretr_Air_mail_envelope.svg.med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1560" y="2924944"/>
            <a:ext cx="1332000" cy="1332000"/>
          </a:xfrm>
          <a:prstGeom prst="rect">
            <a:avLst/>
          </a:prstGeom>
          <a:noFill/>
        </p:spPr>
      </p:pic>
      <p:sp>
        <p:nvSpPr>
          <p:cNvPr id="8" name="AutoShape 4"/>
          <p:cNvSpPr>
            <a:spLocks noChangeArrowheads="1"/>
          </p:cNvSpPr>
          <p:nvPr/>
        </p:nvSpPr>
        <p:spPr bwMode="gray">
          <a:xfrm>
            <a:off x="2411760" y="2060848"/>
            <a:ext cx="5616000" cy="574675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" algn="ctr">
            <a:solidFill>
              <a:srgbClr val="00B0F0"/>
            </a:solidFill>
            <a:round/>
            <a:headEnd/>
            <a:tailEnd/>
          </a:ln>
          <a:effectLst>
            <a:outerShdw dist="63500" dir="3187806" algn="ctr" rotWithShape="0">
              <a:srgbClr val="00B050"/>
            </a:outerShdw>
          </a:effectLst>
        </p:spPr>
        <p:txBody>
          <a:bodyPr wrap="none" anchor="ctr"/>
          <a:lstStyle/>
          <a:p>
            <a:pPr eaLnBrk="0" hangingPunct="0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Круглый, резиновый, яркий</a:t>
            </a:r>
            <a:endParaRPr lang="en-US" sz="24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gray">
          <a:xfrm>
            <a:off x="2411760" y="3501008"/>
            <a:ext cx="5616000" cy="574675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" algn="ctr">
            <a:solidFill>
              <a:srgbClr val="00B0F0"/>
            </a:solidFill>
            <a:round/>
            <a:headEnd/>
            <a:tailEnd/>
          </a:ln>
          <a:effectLst>
            <a:outerShdw dist="63500" dir="3187806" algn="ctr" rotWithShape="0">
              <a:srgbClr val="00B050"/>
            </a:outerShdw>
          </a:effectLst>
        </p:spPr>
        <p:txBody>
          <a:bodyPr wrap="none" anchor="ctr"/>
          <a:lstStyle/>
          <a:p>
            <a:pPr eaLnBrk="0" hangingPunct="0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Прямоугольный, бумажный, белый</a:t>
            </a:r>
            <a:endParaRPr lang="en-US" sz="24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AutoShape 4"/>
          <p:cNvSpPr>
            <a:spLocks noChangeArrowheads="1"/>
          </p:cNvSpPr>
          <p:nvPr/>
        </p:nvSpPr>
        <p:spPr bwMode="gray">
          <a:xfrm>
            <a:off x="539552" y="4869160"/>
            <a:ext cx="8136000" cy="720000"/>
          </a:xfrm>
          <a:prstGeom prst="roundRect">
            <a:avLst/>
          </a:prstGeom>
          <a:noFill/>
          <a:ln w="635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Каждое тело имеет размер, форму, цвет</a:t>
            </a:r>
            <a:endParaRPr lang="en-US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Умножение 11"/>
          <p:cNvSpPr>
            <a:spLocks noChangeAspect="1"/>
          </p:cNvSpPr>
          <p:nvPr/>
        </p:nvSpPr>
        <p:spPr>
          <a:xfrm>
            <a:off x="7608115" y="1500174"/>
            <a:ext cx="540000" cy="540000"/>
          </a:xfrm>
          <a:prstGeom prst="mathMultiply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множение 12"/>
          <p:cNvSpPr>
            <a:spLocks noChangeAspect="1"/>
          </p:cNvSpPr>
          <p:nvPr/>
        </p:nvSpPr>
        <p:spPr>
          <a:xfrm>
            <a:off x="7608115" y="3143248"/>
            <a:ext cx="540000" cy="540000"/>
          </a:xfrm>
          <a:prstGeom prst="mathMultiply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авнобедренный треугольник 15"/>
          <p:cNvSpPr/>
          <p:nvPr/>
        </p:nvSpPr>
        <p:spPr>
          <a:xfrm rot="5400000">
            <a:off x="8429652" y="6143644"/>
            <a:ext cx="344610" cy="487486"/>
          </a:xfrm>
          <a:prstGeom prst="triangle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2" grpId="2" animBg="1"/>
      <p:bldP spid="12" grpId="3" animBg="1"/>
      <p:bldP spid="13" grpId="2" animBg="1"/>
      <p:bldP spid="13" grpId="3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5"/>
          <p:cNvSpPr>
            <a:spLocks noChangeArrowheads="1"/>
          </p:cNvSpPr>
          <p:nvPr/>
        </p:nvSpPr>
        <p:spPr bwMode="gray">
          <a:xfrm>
            <a:off x="216000" y="214290"/>
            <a:ext cx="8712000" cy="6372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  <a:ln w="9525">
            <a:solidFill>
              <a:srgbClr val="00B05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" name="AutoShape 4"/>
          <p:cNvSpPr>
            <a:spLocks noGrp="1" noChangeArrowheads="1"/>
          </p:cNvSpPr>
          <p:nvPr>
            <p:ph type="title"/>
          </p:nvPr>
        </p:nvSpPr>
        <p:spPr bwMode="gray">
          <a:xfrm>
            <a:off x="2123728" y="404664"/>
            <a:ext cx="5194920" cy="86895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66FF">
                  <a:shade val="30000"/>
                  <a:satMod val="115000"/>
                </a:srgbClr>
              </a:gs>
              <a:gs pos="50000">
                <a:srgbClr val="0066FF">
                  <a:shade val="67500"/>
                  <a:satMod val="115000"/>
                </a:srgbClr>
              </a:gs>
              <a:gs pos="100000">
                <a:srgbClr val="0066FF">
                  <a:shade val="100000"/>
                  <a:satMod val="115000"/>
                </a:srgbClr>
              </a:gs>
            </a:gsLst>
            <a:lin ang="16200000" scaled="1"/>
            <a:tileRect/>
          </a:gradFill>
          <a:ln w="38100" algn="ctr">
            <a:noFill/>
            <a:round/>
            <a:headEnd/>
            <a:tailEnd/>
          </a:ln>
          <a:effectLst>
            <a:outerShdw dist="63500" dir="3187806" algn="ctr" rotWithShape="0">
              <a:srgbClr val="00B050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Вывод 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AutoShape 4"/>
          <p:cNvSpPr>
            <a:spLocks noGrp="1" noChangeArrowheads="1"/>
          </p:cNvSpPr>
          <p:nvPr>
            <p:ph idx="1"/>
          </p:nvPr>
        </p:nvSpPr>
        <p:spPr bwMode="gray">
          <a:xfrm>
            <a:off x="467544" y="2060848"/>
            <a:ext cx="8229600" cy="3096344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" algn="ctr">
            <a:solidFill>
              <a:srgbClr val="00B0F0"/>
            </a:solidFill>
            <a:round/>
            <a:headEnd/>
            <a:tailEnd/>
          </a:ln>
          <a:effectLst>
            <a:outerShdw dist="63500" dir="3187806" algn="ctr" rotWithShape="0">
              <a:srgbClr val="00B050"/>
            </a:outerShdw>
          </a:effectLst>
        </p:spPr>
        <p:txBody>
          <a:bodyPr wrap="none" anchor="ctr">
            <a:noAutofit/>
          </a:bodyPr>
          <a:lstStyle/>
          <a:p>
            <a:pPr indent="190500" eaLnBrk="0" hangingPunct="0">
              <a:buNone/>
            </a:pP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Все изменения, которые </a:t>
            </a:r>
          </a:p>
          <a:p>
            <a:pPr eaLnBrk="0" hangingPunct="0">
              <a:buNone/>
            </a:pP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происходят  в природе, </a:t>
            </a:r>
          </a:p>
          <a:p>
            <a:pPr eaLnBrk="0" hangingPunct="0">
              <a:buNone/>
            </a:pP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называются   </a:t>
            </a:r>
            <a:r>
              <a:rPr lang="ru-RU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явлениями.</a:t>
            </a:r>
            <a:endParaRPr lang="en-US" sz="4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5"/>
          <p:cNvSpPr>
            <a:spLocks noChangeArrowheads="1"/>
          </p:cNvSpPr>
          <p:nvPr/>
        </p:nvSpPr>
        <p:spPr bwMode="gray">
          <a:xfrm>
            <a:off x="216000" y="214290"/>
            <a:ext cx="8712000" cy="6372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  <a:ln w="9525">
            <a:solidFill>
              <a:srgbClr val="00B05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" name="AutoShape 4"/>
          <p:cNvSpPr>
            <a:spLocks noGrp="1" noChangeArrowheads="1"/>
          </p:cNvSpPr>
          <p:nvPr>
            <p:ph type="title"/>
          </p:nvPr>
        </p:nvSpPr>
        <p:spPr bwMode="gray">
          <a:xfrm>
            <a:off x="2123728" y="404664"/>
            <a:ext cx="5194920" cy="86895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66FF">
                  <a:shade val="30000"/>
                  <a:satMod val="115000"/>
                </a:srgbClr>
              </a:gs>
              <a:gs pos="50000">
                <a:srgbClr val="0066FF">
                  <a:shade val="67500"/>
                  <a:satMod val="115000"/>
                </a:srgbClr>
              </a:gs>
              <a:gs pos="100000">
                <a:srgbClr val="0066FF">
                  <a:shade val="100000"/>
                  <a:satMod val="115000"/>
                </a:srgbClr>
              </a:gs>
            </a:gsLst>
            <a:lin ang="16200000" scaled="1"/>
            <a:tileRect/>
          </a:gradFill>
          <a:ln w="38100" algn="ctr">
            <a:noFill/>
            <a:round/>
            <a:headEnd/>
            <a:tailEnd/>
          </a:ln>
          <a:effectLst>
            <a:outerShdw dist="63500" dir="3187806" algn="ctr" rotWithShape="0">
              <a:srgbClr val="00B050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Тема урока 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AutoShape 4"/>
          <p:cNvSpPr>
            <a:spLocks noGrp="1" noChangeArrowheads="1"/>
          </p:cNvSpPr>
          <p:nvPr>
            <p:ph idx="1"/>
          </p:nvPr>
        </p:nvSpPr>
        <p:spPr bwMode="gray">
          <a:xfrm>
            <a:off x="467544" y="1628800"/>
            <a:ext cx="8229600" cy="1368152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" algn="ctr">
            <a:solidFill>
              <a:srgbClr val="00B0F0"/>
            </a:solidFill>
            <a:round/>
            <a:headEnd/>
            <a:tailEnd/>
          </a:ln>
          <a:effectLst>
            <a:outerShdw dist="63500" dir="3187806" algn="ctr" rotWithShape="0">
              <a:srgbClr val="00B050"/>
            </a:outerShdw>
          </a:effectLst>
        </p:spPr>
        <p:txBody>
          <a:bodyPr wrap="none" anchor="ctr">
            <a:noAutofit/>
          </a:bodyPr>
          <a:lstStyle/>
          <a:p>
            <a:pPr indent="-247650" eaLnBrk="0" hangingPunct="0">
              <a:buNone/>
            </a:pPr>
            <a:r>
              <a:rPr lang="ru-RU" sz="4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Природные тела и явления</a:t>
            </a:r>
            <a:endParaRPr lang="en-US" sz="4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gray">
          <a:xfrm>
            <a:off x="755576" y="3573016"/>
            <a:ext cx="6624736" cy="648072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" algn="ctr">
            <a:solidFill>
              <a:srgbClr val="00B0F0"/>
            </a:solidFill>
            <a:round/>
            <a:headEnd/>
            <a:tailEnd/>
          </a:ln>
          <a:effectLst>
            <a:outerShdw dist="63500" dir="3187806" algn="ctr" rotWithShape="0">
              <a:srgbClr val="00B050"/>
            </a:outerShdw>
          </a:effectLst>
        </p:spPr>
        <p:txBody>
          <a:bodyPr wrap="none" anchor="ctr"/>
          <a:lstStyle/>
          <a:p>
            <a:pPr eaLnBrk="0" hangingPunct="0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Узнать, что такое явление природы.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gray">
          <a:xfrm>
            <a:off x="827584" y="4725144"/>
            <a:ext cx="6552728" cy="648072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" algn="ctr">
            <a:solidFill>
              <a:srgbClr val="00B0F0"/>
            </a:solidFill>
            <a:round/>
            <a:headEnd/>
            <a:tailEnd/>
          </a:ln>
          <a:effectLst>
            <a:outerShdw dist="63500" dir="3187806" algn="ctr" rotWithShape="0">
              <a:srgbClr val="00B050"/>
            </a:outerShdw>
          </a:effectLst>
        </p:spPr>
        <p:txBody>
          <a:bodyPr wrap="none" anchor="ctr"/>
          <a:lstStyle/>
          <a:p>
            <a:pPr eaLnBrk="0" hangingPunct="0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Узнать, какие бывают явления природы.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5"/>
          <p:cNvSpPr>
            <a:spLocks noChangeArrowheads="1"/>
          </p:cNvSpPr>
          <p:nvPr/>
        </p:nvSpPr>
        <p:spPr bwMode="gray">
          <a:xfrm>
            <a:off x="216000" y="214290"/>
            <a:ext cx="8712000" cy="6372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  <a:ln w="9525">
            <a:solidFill>
              <a:srgbClr val="00B05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" name="AutoShape 4"/>
          <p:cNvSpPr txBox="1">
            <a:spLocks noGrp="1" noChangeArrowheads="1"/>
          </p:cNvSpPr>
          <p:nvPr>
            <p:ph idx="1"/>
          </p:nvPr>
        </p:nvSpPr>
        <p:spPr bwMode="gray">
          <a:xfrm>
            <a:off x="539552" y="2420888"/>
            <a:ext cx="8229600" cy="3701007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" algn="ctr">
            <a:solidFill>
              <a:srgbClr val="00B0F0"/>
            </a:solidFill>
            <a:round/>
            <a:headEnd/>
            <a:tailEnd/>
          </a:ln>
          <a:effectLst>
            <a:outerShdw dist="63500" dir="3187806" algn="ctr" rotWithShape="0">
              <a:srgbClr val="00B050"/>
            </a:outerShdw>
          </a:effectLst>
        </p:spPr>
        <p:txBody>
          <a:bodyPr vert="horz" wrap="none" lIns="91440" tIns="45720" rIns="91440" bIns="45720" rtlCol="0" anchor="ctr">
            <a:noAutofit/>
          </a:bodyPr>
          <a:lstStyle/>
          <a:p>
            <a:pPr algn="just">
              <a:buNone/>
            </a:pPr>
            <a:r>
              <a:rPr lang="ru-RU" sz="4400" b="1" dirty="0" smtClean="0">
                <a:solidFill>
                  <a:srgbClr val="C00000"/>
                </a:solidFill>
              </a:rPr>
              <a:t>Явление природы </a:t>
            </a:r>
            <a:r>
              <a:rPr lang="ru-RU" sz="4400" b="1" dirty="0" smtClean="0">
                <a:solidFill>
                  <a:srgbClr val="002060"/>
                </a:solidFill>
              </a:rPr>
              <a:t>– всякое</a:t>
            </a:r>
          </a:p>
          <a:p>
            <a:pPr algn="just">
              <a:buNone/>
            </a:pPr>
            <a:r>
              <a:rPr lang="ru-RU" sz="4400" b="1" dirty="0" smtClean="0">
                <a:solidFill>
                  <a:srgbClr val="002060"/>
                </a:solidFill>
              </a:rPr>
              <a:t> проявление  чего – либо, что</a:t>
            </a:r>
          </a:p>
          <a:p>
            <a:pPr algn="just">
              <a:buNone/>
            </a:pPr>
            <a:r>
              <a:rPr lang="ru-RU" sz="4400" b="1" dirty="0" smtClean="0">
                <a:solidFill>
                  <a:srgbClr val="002060"/>
                </a:solidFill>
              </a:rPr>
              <a:t> можно обнаружить, то есть</a:t>
            </a:r>
          </a:p>
          <a:p>
            <a:pPr algn="just">
              <a:buNone/>
            </a:pPr>
            <a:r>
              <a:rPr lang="ru-RU" sz="4400" b="1" dirty="0" smtClean="0">
                <a:solidFill>
                  <a:srgbClr val="002060"/>
                </a:solidFill>
              </a:rPr>
              <a:t>увидеть или услышать, </a:t>
            </a:r>
          </a:p>
          <a:p>
            <a:pPr algn="just">
              <a:buNone/>
            </a:pPr>
            <a:r>
              <a:rPr lang="ru-RU" sz="4400" b="1" dirty="0" smtClean="0">
                <a:solidFill>
                  <a:srgbClr val="002060"/>
                </a:solidFill>
              </a:rPr>
              <a:t>почувствовать.</a:t>
            </a:r>
            <a:endParaRPr lang="ru-RU" sz="4400" b="1" dirty="0">
              <a:solidFill>
                <a:srgbClr val="002060"/>
              </a:solidFill>
            </a:endParaRPr>
          </a:p>
        </p:txBody>
      </p:sp>
      <p:sp>
        <p:nvSpPr>
          <p:cNvPr id="5" name="AutoShape 4"/>
          <p:cNvSpPr>
            <a:spLocks noGrp="1" noChangeArrowheads="1"/>
          </p:cNvSpPr>
          <p:nvPr>
            <p:ph type="title" idx="4294967295"/>
          </p:nvPr>
        </p:nvSpPr>
        <p:spPr bwMode="gray">
          <a:xfrm>
            <a:off x="1403648" y="692696"/>
            <a:ext cx="4608512" cy="72008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66FF">
                  <a:shade val="30000"/>
                  <a:satMod val="115000"/>
                </a:srgbClr>
              </a:gs>
              <a:gs pos="50000">
                <a:srgbClr val="0066FF">
                  <a:shade val="67500"/>
                  <a:satMod val="115000"/>
                </a:srgbClr>
              </a:gs>
              <a:gs pos="100000">
                <a:srgbClr val="0066FF">
                  <a:shade val="100000"/>
                  <a:satMod val="115000"/>
                </a:srgbClr>
              </a:gs>
            </a:gsLst>
            <a:lin ang="16200000" scaled="1"/>
            <a:tileRect/>
          </a:gradFill>
          <a:ln w="38100" algn="ctr">
            <a:noFill/>
            <a:round/>
            <a:headEnd/>
            <a:tailEnd/>
          </a:ln>
          <a:effectLst>
            <a:outerShdw dist="63500" dir="3187806" algn="ctr" rotWithShape="0">
              <a:srgbClr val="00B050"/>
            </a:outerShdw>
          </a:effectLst>
        </p:spPr>
        <p:txBody>
          <a:bodyPr wrap="none" anchor="ctr">
            <a:normAutofit fontScale="90000"/>
          </a:bodyPr>
          <a:lstStyle/>
          <a:p>
            <a:pPr algn="ctr" eaLnBrk="0" hangingPunct="0"/>
            <a: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Словарь Ожегова 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 rot="10800000">
            <a:off x="7020272" y="260648"/>
            <a:ext cx="1440160" cy="2016224"/>
          </a:xfrm>
          <a:prstGeom prst="roundRect">
            <a:avLst>
              <a:gd name="adj" fmla="val 10042"/>
            </a:avLst>
          </a:prstGeom>
          <a:solidFill>
            <a:srgbClr val="0066FF"/>
          </a:solidFill>
          <a:ln>
            <a:noFill/>
          </a:ln>
          <a:effectLst>
            <a:outerShdw dist="114300" dir="2400000" algn="ctr" rotWithShape="0">
              <a:srgbClr val="C0000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BFFFF"/>
              </a:clrFrom>
              <a:clrTo>
                <a:srgbClr val="FB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4288" y="476672"/>
            <a:ext cx="1119487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utoShape 5"/>
          <p:cNvSpPr>
            <a:spLocks noChangeArrowheads="1"/>
          </p:cNvSpPr>
          <p:nvPr/>
        </p:nvSpPr>
        <p:spPr bwMode="gray">
          <a:xfrm>
            <a:off x="216000" y="214290"/>
            <a:ext cx="8712000" cy="6372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  <a:ln w="9525">
            <a:solidFill>
              <a:srgbClr val="00B05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gray">
          <a:xfrm>
            <a:off x="1676400" y="428604"/>
            <a:ext cx="6063952" cy="57467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66FF">
                  <a:shade val="30000"/>
                  <a:satMod val="115000"/>
                </a:srgbClr>
              </a:gs>
              <a:gs pos="50000">
                <a:srgbClr val="0066FF">
                  <a:shade val="67500"/>
                  <a:satMod val="115000"/>
                </a:srgbClr>
              </a:gs>
              <a:gs pos="100000">
                <a:srgbClr val="0066FF">
                  <a:shade val="100000"/>
                  <a:satMod val="115000"/>
                </a:srgbClr>
              </a:gs>
            </a:gsLst>
            <a:lin ang="16200000" scaled="1"/>
            <a:tileRect/>
          </a:gradFill>
          <a:ln w="38100" algn="ctr">
            <a:noFill/>
            <a:round/>
            <a:headEnd/>
            <a:tailEnd/>
          </a:ln>
          <a:effectLst>
            <a:outerShdw dist="63500" dir="3187806" algn="ctr" rotWithShape="0">
              <a:srgbClr val="00B050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Правила работы в паре, группе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AutoShape 4"/>
          <p:cNvSpPr>
            <a:spLocks noChangeArrowheads="1"/>
          </p:cNvSpPr>
          <p:nvPr/>
        </p:nvSpPr>
        <p:spPr bwMode="gray">
          <a:xfrm>
            <a:off x="594000" y="1500174"/>
            <a:ext cx="7956000" cy="4500594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" algn="ctr">
            <a:solidFill>
              <a:srgbClr val="00B0F0"/>
            </a:solidFill>
            <a:round/>
            <a:headEnd/>
            <a:tailEnd/>
          </a:ln>
          <a:effectLst>
            <a:outerShdw dist="63500" dir="3187806" algn="ctr" rotWithShape="0">
              <a:srgbClr val="00B050"/>
            </a:outerShdw>
          </a:effectLst>
        </p:spPr>
        <p:txBody>
          <a:bodyPr wrap="none" anchor="ctr"/>
          <a:lstStyle/>
          <a:p>
            <a:pPr eaLnBrk="0" hangingPunct="0"/>
            <a:endParaRPr lang="en-US" sz="20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Documents and Settings\Admin\Рабочий стол\1195445041430889671ryanlerch_girl_face6.svg.med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35819" y="1857364"/>
            <a:ext cx="1148850" cy="900000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Рабочий стол\11954449391541537067Gerald_G_Girl_Face_Cartoon.svg.med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50194" y="2994817"/>
            <a:ext cx="1120100" cy="900000"/>
          </a:xfrm>
          <a:prstGeom prst="rect">
            <a:avLst/>
          </a:prstGeom>
          <a:noFill/>
        </p:spPr>
      </p:pic>
      <p:pic>
        <p:nvPicPr>
          <p:cNvPr id="1028" name="Picture 4" descr="C:\Documents and Settings\Admin\Рабочий стол\11954449581778132602Gerald_G_Boy_Face_Cartoon_3.svg.med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30905" y="2994817"/>
            <a:ext cx="884950" cy="900000"/>
          </a:xfrm>
          <a:prstGeom prst="rect">
            <a:avLst/>
          </a:prstGeom>
          <a:noFill/>
        </p:spPr>
      </p:pic>
      <p:pic>
        <p:nvPicPr>
          <p:cNvPr id="1029" name="Picture 5" descr="C:\Documents and Settings\Admin\Рабочий стол\smiling-red-head-boy-md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280493" y="1857364"/>
            <a:ext cx="785775" cy="900000"/>
          </a:xfrm>
          <a:prstGeom prst="rect">
            <a:avLst/>
          </a:prstGeom>
          <a:noFill/>
        </p:spPr>
      </p:pic>
      <p:pic>
        <p:nvPicPr>
          <p:cNvPr id="1032" name="Picture 8" descr="C:\Documents and Settings\Admin\Рабочий стол\smiling-girl-with-dark-ponytails-md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071682" y="4107661"/>
            <a:ext cx="1077125" cy="900000"/>
          </a:xfrm>
          <a:prstGeom prst="rect">
            <a:avLst/>
          </a:prstGeom>
          <a:noFill/>
        </p:spPr>
      </p:pic>
      <p:pic>
        <p:nvPicPr>
          <p:cNvPr id="1035" name="Picture 11" descr="C:\Documents and Settings\Admin\Рабочий стол\1195444712973371681Gerald_G_Boy_Face_Cartoon_4.svg.med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230993" y="4107661"/>
            <a:ext cx="884775" cy="900000"/>
          </a:xfrm>
          <a:prstGeom prst="rect">
            <a:avLst/>
          </a:prstGeom>
          <a:noFill/>
        </p:spPr>
      </p:pic>
      <p:pic>
        <p:nvPicPr>
          <p:cNvPr id="1036" name="Picture 12" descr="C:\Documents and Settings\Admin\Рабочий стол\11971497511117136851nlyl_reading_man_with_glasses.svg.med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428728" y="5072075"/>
            <a:ext cx="1368000" cy="1386619"/>
          </a:xfrm>
          <a:prstGeom prst="rect">
            <a:avLst/>
          </a:prstGeom>
          <a:noFill/>
        </p:spPr>
      </p:pic>
      <p:sp>
        <p:nvSpPr>
          <p:cNvPr id="17" name="AutoShape 4"/>
          <p:cNvSpPr>
            <a:spLocks noChangeArrowheads="1"/>
          </p:cNvSpPr>
          <p:nvPr/>
        </p:nvSpPr>
        <p:spPr bwMode="gray">
          <a:xfrm>
            <a:off x="3491880" y="2780929"/>
            <a:ext cx="3240360" cy="504056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" algn="ctr">
            <a:solidFill>
              <a:srgbClr val="00B0F0"/>
            </a:solidFill>
            <a:round/>
            <a:headEnd/>
            <a:tailEnd/>
          </a:ln>
          <a:effectLst>
            <a:outerShdw dist="63500" dir="3187806" algn="ctr" rotWithShape="0">
              <a:srgbClr val="00B050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Будь вежливым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AutoShape 4"/>
          <p:cNvSpPr>
            <a:spLocks noChangeArrowheads="1"/>
          </p:cNvSpPr>
          <p:nvPr/>
        </p:nvSpPr>
        <p:spPr bwMode="gray">
          <a:xfrm>
            <a:off x="3491880" y="3717032"/>
            <a:ext cx="3168352" cy="576064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" algn="ctr">
            <a:solidFill>
              <a:srgbClr val="00B0F0"/>
            </a:solidFill>
            <a:round/>
            <a:headEnd/>
            <a:tailEnd/>
          </a:ln>
          <a:effectLst>
            <a:outerShdw dist="63500" dir="3187806" algn="ctr" rotWithShape="0">
              <a:srgbClr val="00B050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Умей слушать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AutoShape 4"/>
          <p:cNvSpPr>
            <a:spLocks noChangeArrowheads="1"/>
          </p:cNvSpPr>
          <p:nvPr/>
        </p:nvSpPr>
        <p:spPr bwMode="gray">
          <a:xfrm>
            <a:off x="3419872" y="4653136"/>
            <a:ext cx="4968552" cy="576064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" algn="ctr">
            <a:solidFill>
              <a:srgbClr val="00B0F0"/>
            </a:solidFill>
            <a:round/>
            <a:headEnd/>
            <a:tailEnd/>
          </a:ln>
          <a:effectLst>
            <a:outerShdw dist="63500" dir="3187806" algn="ctr" rotWithShape="0">
              <a:srgbClr val="00B050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Доказывай свою точку зрения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AutoShape 4"/>
          <p:cNvSpPr>
            <a:spLocks noChangeArrowheads="1"/>
          </p:cNvSpPr>
          <p:nvPr/>
        </p:nvSpPr>
        <p:spPr bwMode="gray">
          <a:xfrm>
            <a:off x="3491880" y="1916832"/>
            <a:ext cx="3888432" cy="648072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" algn="ctr">
            <a:solidFill>
              <a:srgbClr val="00B0F0"/>
            </a:solidFill>
            <a:round/>
            <a:headEnd/>
            <a:tailEnd/>
          </a:ln>
          <a:effectLst>
            <a:outerShdw dist="63500" dir="3187806" algn="ctr" rotWithShape="0">
              <a:srgbClr val="00B050"/>
            </a:outerShdw>
          </a:effectLst>
        </p:spPr>
        <p:txBody>
          <a:bodyPr wrap="none" anchor="ctr"/>
          <a:lstStyle/>
          <a:p>
            <a:pPr eaLnBrk="0" hangingPunct="0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Работать должны все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>
            <a:spLocks noGrp="1" noChangeArrowheads="1"/>
          </p:cNvSpPr>
          <p:nvPr>
            <p:ph type="title" idx="4294967295"/>
          </p:nvPr>
        </p:nvSpPr>
        <p:spPr bwMode="gray">
          <a:xfrm>
            <a:off x="971600" y="404664"/>
            <a:ext cx="6994525" cy="99377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66FF">
                  <a:shade val="30000"/>
                  <a:satMod val="115000"/>
                </a:srgbClr>
              </a:gs>
              <a:gs pos="50000">
                <a:srgbClr val="0066FF">
                  <a:shade val="67500"/>
                  <a:satMod val="115000"/>
                </a:srgbClr>
              </a:gs>
              <a:gs pos="100000">
                <a:srgbClr val="0066FF">
                  <a:shade val="100000"/>
                  <a:satMod val="115000"/>
                </a:srgbClr>
              </a:gs>
            </a:gsLst>
            <a:lin ang="16200000" scaled="1"/>
            <a:tileRect/>
          </a:gradFill>
          <a:ln w="38100" algn="ctr">
            <a:noFill/>
            <a:round/>
            <a:headEnd/>
            <a:tailEnd/>
          </a:ln>
          <a:effectLst>
            <a:outerShdw dist="63500" dir="3187806" algn="ctr" rotWithShape="0">
              <a:srgbClr val="00B050"/>
            </a:outerShdw>
          </a:effectLst>
        </p:spPr>
        <p:txBody>
          <a:bodyPr wrap="none" anchor="ctr">
            <a:normAutofit fontScale="90000"/>
          </a:bodyPr>
          <a:lstStyle/>
          <a:p>
            <a:pPr algn="ctr" eaLnBrk="0" hangingPunct="0"/>
            <a: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Работа в парах</a:t>
            </a:r>
            <a:b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«Тело – явление»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gray">
          <a:xfrm>
            <a:off x="539552" y="1988840"/>
            <a:ext cx="2880320" cy="648072"/>
          </a:xfrm>
          <a:prstGeom prst="roundRect">
            <a:avLst/>
          </a:prstGeom>
          <a:solidFill>
            <a:schemeClr val="bg1"/>
          </a:solidFill>
          <a:ln w="6350" algn="ctr">
            <a:solidFill>
              <a:srgbClr val="00B0F0"/>
            </a:solidFill>
            <a:round/>
            <a:headEnd/>
            <a:tailEnd/>
          </a:ln>
          <a:effectLst>
            <a:outerShdw dist="63500" dir="3187806" algn="ctr" rotWithShape="0">
              <a:srgbClr val="00B050"/>
            </a:outerShdw>
          </a:effectLst>
        </p:spPr>
        <p:txBody>
          <a:bodyPr wrap="none" anchor="ctr"/>
          <a:lstStyle/>
          <a:p>
            <a:pPr eaLnBrk="0" hangingPunct="0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Солнце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gray">
          <a:xfrm>
            <a:off x="5004048" y="1988840"/>
            <a:ext cx="3600400" cy="648072"/>
          </a:xfrm>
          <a:prstGeom prst="roundRect">
            <a:avLst/>
          </a:prstGeom>
          <a:solidFill>
            <a:schemeClr val="bg1"/>
          </a:solidFill>
          <a:ln w="6350" algn="ctr">
            <a:solidFill>
              <a:srgbClr val="00B0F0"/>
            </a:solidFill>
            <a:round/>
            <a:headEnd/>
            <a:tailEnd/>
          </a:ln>
          <a:effectLst>
            <a:outerShdw dist="63500" dir="3187806" algn="ctr" rotWithShape="0">
              <a:srgbClr val="00B050"/>
            </a:outerShdw>
          </a:effectLst>
        </p:spPr>
        <p:txBody>
          <a:bodyPr wrap="none" anchor="ctr"/>
          <a:lstStyle/>
          <a:p>
            <a:pPr eaLnBrk="0" hangingPunct="0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прорастание зерна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gray">
          <a:xfrm>
            <a:off x="539552" y="3140968"/>
            <a:ext cx="2880320" cy="648072"/>
          </a:xfrm>
          <a:prstGeom prst="roundRect">
            <a:avLst/>
          </a:prstGeom>
          <a:solidFill>
            <a:schemeClr val="bg1"/>
          </a:solidFill>
          <a:ln w="6350" algn="ctr">
            <a:solidFill>
              <a:srgbClr val="00B0F0"/>
            </a:solidFill>
            <a:round/>
            <a:headEnd/>
            <a:tailEnd/>
          </a:ln>
          <a:effectLst>
            <a:outerShdw dist="63500" dir="3187806" algn="ctr" rotWithShape="0">
              <a:srgbClr val="00B050"/>
            </a:outerShdw>
          </a:effectLst>
        </p:spPr>
        <p:txBody>
          <a:bodyPr wrap="none" anchor="ctr"/>
          <a:lstStyle/>
          <a:p>
            <a:pPr eaLnBrk="0" hangingPunct="0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рычание   тигра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gray">
          <a:xfrm>
            <a:off x="5076056" y="3068960"/>
            <a:ext cx="3528392" cy="720080"/>
          </a:xfrm>
          <a:prstGeom prst="roundRect">
            <a:avLst/>
          </a:prstGeom>
          <a:solidFill>
            <a:schemeClr val="bg1"/>
          </a:solidFill>
          <a:ln w="6350" algn="ctr">
            <a:solidFill>
              <a:srgbClr val="00B0F0"/>
            </a:solidFill>
            <a:round/>
            <a:headEnd/>
            <a:tailEnd/>
          </a:ln>
          <a:effectLst>
            <a:outerShdw dist="63500" dir="3187806" algn="ctr" rotWithShape="0">
              <a:srgbClr val="00B050"/>
            </a:outerShdw>
          </a:effectLst>
        </p:spPr>
        <p:txBody>
          <a:bodyPr wrap="none" anchor="ctr"/>
          <a:lstStyle/>
          <a:p>
            <a:pPr eaLnBrk="0" hangingPunct="0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лист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AutoShape 4"/>
          <p:cNvSpPr>
            <a:spLocks noChangeArrowheads="1"/>
          </p:cNvSpPr>
          <p:nvPr/>
        </p:nvSpPr>
        <p:spPr bwMode="gray">
          <a:xfrm>
            <a:off x="611560" y="4221088"/>
            <a:ext cx="2880320" cy="648072"/>
          </a:xfrm>
          <a:prstGeom prst="roundRect">
            <a:avLst/>
          </a:prstGeom>
          <a:solidFill>
            <a:schemeClr val="bg1"/>
          </a:solidFill>
          <a:ln w="6350" algn="ctr">
            <a:solidFill>
              <a:srgbClr val="00B0F0"/>
            </a:solidFill>
            <a:round/>
            <a:headEnd/>
            <a:tailEnd/>
          </a:ln>
          <a:effectLst>
            <a:outerShdw dist="63500" dir="3187806" algn="ctr" rotWithShape="0">
              <a:srgbClr val="00B050"/>
            </a:outerShdw>
          </a:effectLst>
        </p:spPr>
        <p:txBody>
          <a:bodyPr wrap="none" anchor="ctr"/>
          <a:lstStyle/>
          <a:p>
            <a:pPr eaLnBrk="0" hangingPunct="0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зерно пшеницы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AutoShape 4"/>
          <p:cNvSpPr>
            <a:spLocks noChangeArrowheads="1"/>
          </p:cNvSpPr>
          <p:nvPr/>
        </p:nvSpPr>
        <p:spPr bwMode="gray">
          <a:xfrm>
            <a:off x="5148064" y="4221088"/>
            <a:ext cx="3456384" cy="648072"/>
          </a:xfrm>
          <a:prstGeom prst="roundRect">
            <a:avLst/>
          </a:prstGeom>
          <a:solidFill>
            <a:schemeClr val="bg1"/>
          </a:solidFill>
          <a:ln w="6350" algn="ctr">
            <a:solidFill>
              <a:srgbClr val="00B0F0"/>
            </a:solidFill>
            <a:round/>
            <a:headEnd/>
            <a:tailEnd/>
          </a:ln>
          <a:effectLst>
            <a:outerShdw dist="63500" dir="3187806" algn="ctr" rotWithShape="0">
              <a:srgbClr val="00B050"/>
            </a:outerShdw>
          </a:effectLst>
        </p:spPr>
        <p:txBody>
          <a:bodyPr wrap="none" anchor="ctr"/>
          <a:lstStyle/>
          <a:p>
            <a:pPr eaLnBrk="0" hangingPunct="0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солнечное затмение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AutoShape 4"/>
          <p:cNvSpPr>
            <a:spLocks noChangeArrowheads="1"/>
          </p:cNvSpPr>
          <p:nvPr/>
        </p:nvSpPr>
        <p:spPr bwMode="gray">
          <a:xfrm>
            <a:off x="539552" y="5301208"/>
            <a:ext cx="2880320" cy="648072"/>
          </a:xfrm>
          <a:prstGeom prst="roundRect">
            <a:avLst/>
          </a:prstGeom>
          <a:solidFill>
            <a:schemeClr val="bg1"/>
          </a:solidFill>
          <a:ln w="6350" algn="ctr">
            <a:solidFill>
              <a:srgbClr val="00B0F0"/>
            </a:solidFill>
            <a:round/>
            <a:headEnd/>
            <a:tailEnd/>
          </a:ln>
          <a:effectLst>
            <a:outerShdw dist="63500" dir="3187806" algn="ctr" rotWithShape="0">
              <a:srgbClr val="00B050"/>
            </a:outerShdw>
          </a:effectLst>
        </p:spPr>
        <p:txBody>
          <a:bodyPr wrap="none" anchor="ctr"/>
          <a:lstStyle/>
          <a:p>
            <a:pPr eaLnBrk="0" hangingPunct="0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листопад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AutoShape 4"/>
          <p:cNvSpPr>
            <a:spLocks noChangeArrowheads="1"/>
          </p:cNvSpPr>
          <p:nvPr/>
        </p:nvSpPr>
        <p:spPr bwMode="gray">
          <a:xfrm>
            <a:off x="5148064" y="5373216"/>
            <a:ext cx="2880320" cy="648072"/>
          </a:xfrm>
          <a:prstGeom prst="roundRect">
            <a:avLst/>
          </a:prstGeom>
          <a:solidFill>
            <a:schemeClr val="bg1"/>
          </a:solidFill>
          <a:ln w="6350" algn="ctr">
            <a:solidFill>
              <a:srgbClr val="00B0F0"/>
            </a:solidFill>
            <a:round/>
            <a:headEnd/>
            <a:tailEnd/>
          </a:ln>
          <a:effectLst>
            <a:outerShdw dist="63500" dir="3187806" algn="ctr" rotWithShape="0">
              <a:srgbClr val="00B050"/>
            </a:outerShdw>
          </a:effectLst>
        </p:spPr>
        <p:txBody>
          <a:bodyPr wrap="none" anchor="ctr"/>
          <a:lstStyle/>
          <a:p>
            <a:pPr eaLnBrk="0" hangingPunct="0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тигр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AutoShape 5"/>
          <p:cNvSpPr>
            <a:spLocks noChangeArrowheads="1"/>
          </p:cNvSpPr>
          <p:nvPr/>
        </p:nvSpPr>
        <p:spPr bwMode="gray">
          <a:xfrm>
            <a:off x="216000" y="214290"/>
            <a:ext cx="8712000" cy="6372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  <a:ln w="9525">
            <a:solidFill>
              <a:srgbClr val="00B05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" name="AutoShape 4"/>
          <p:cNvSpPr>
            <a:spLocks noGrp="1" noChangeArrowheads="1"/>
          </p:cNvSpPr>
          <p:nvPr>
            <p:ph type="title" idx="4294967295"/>
          </p:nvPr>
        </p:nvSpPr>
        <p:spPr bwMode="gray">
          <a:xfrm>
            <a:off x="971600" y="404664"/>
            <a:ext cx="6994525" cy="99377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66FF">
                  <a:shade val="30000"/>
                  <a:satMod val="115000"/>
                </a:srgbClr>
              </a:gs>
              <a:gs pos="50000">
                <a:srgbClr val="0066FF">
                  <a:shade val="67500"/>
                  <a:satMod val="115000"/>
                </a:srgbClr>
              </a:gs>
              <a:gs pos="100000">
                <a:srgbClr val="0066FF">
                  <a:shade val="100000"/>
                  <a:satMod val="115000"/>
                </a:srgbClr>
              </a:gs>
            </a:gsLst>
            <a:lin ang="16200000" scaled="1"/>
            <a:tileRect/>
          </a:gradFill>
          <a:ln w="38100" algn="ctr">
            <a:noFill/>
            <a:round/>
            <a:headEnd/>
            <a:tailEnd/>
          </a:ln>
          <a:effectLst>
            <a:outerShdw dist="63500" dir="3187806" algn="ctr" rotWithShape="0">
              <a:srgbClr val="00B050"/>
            </a:outerShdw>
          </a:effectLst>
        </p:spPr>
        <p:txBody>
          <a:bodyPr wrap="none" anchor="ctr">
            <a:normAutofit/>
          </a:bodyPr>
          <a:lstStyle/>
          <a:p>
            <a:pPr algn="ctr" eaLnBrk="0" hangingPunct="0"/>
            <a: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Эталон «Тело – явление»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gray">
          <a:xfrm>
            <a:off x="539552" y="1988840"/>
            <a:ext cx="2880320" cy="648072"/>
          </a:xfrm>
          <a:prstGeom prst="roundRect">
            <a:avLst/>
          </a:prstGeom>
          <a:solidFill>
            <a:srgbClr val="00CC00"/>
          </a:solidFill>
          <a:ln w="6350" algn="ctr">
            <a:solidFill>
              <a:srgbClr val="00B0F0"/>
            </a:solidFill>
            <a:round/>
            <a:headEnd/>
            <a:tailEnd/>
          </a:ln>
          <a:effectLst>
            <a:outerShdw dist="63500" dir="3187806" algn="ctr" rotWithShape="0">
              <a:srgbClr val="00B050"/>
            </a:outerShdw>
          </a:effectLst>
        </p:spPr>
        <p:txBody>
          <a:bodyPr wrap="none" anchor="ctr"/>
          <a:lstStyle/>
          <a:p>
            <a:pPr eaLnBrk="0" hangingPunct="0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Солнце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gray">
          <a:xfrm>
            <a:off x="5004048" y="1988840"/>
            <a:ext cx="3600400" cy="648072"/>
          </a:xfrm>
          <a:prstGeom prst="roundRect">
            <a:avLst/>
          </a:prstGeom>
          <a:solidFill>
            <a:srgbClr val="FFFF00"/>
          </a:solidFill>
          <a:ln w="6350" algn="ctr">
            <a:solidFill>
              <a:srgbClr val="00B0F0"/>
            </a:solidFill>
            <a:round/>
            <a:headEnd/>
            <a:tailEnd/>
          </a:ln>
          <a:effectLst>
            <a:outerShdw dist="63500" dir="3187806" algn="ctr" rotWithShape="0">
              <a:srgbClr val="00B050"/>
            </a:outerShdw>
          </a:effectLst>
        </p:spPr>
        <p:txBody>
          <a:bodyPr wrap="none" anchor="ctr"/>
          <a:lstStyle/>
          <a:p>
            <a:pPr eaLnBrk="0" hangingPunct="0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прорастание зерна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gray">
          <a:xfrm>
            <a:off x="539552" y="3140968"/>
            <a:ext cx="2880320" cy="648072"/>
          </a:xfrm>
          <a:prstGeom prst="roundRect">
            <a:avLst/>
          </a:prstGeom>
          <a:solidFill>
            <a:srgbClr val="FFFF00"/>
          </a:solidFill>
          <a:ln w="6350" algn="ctr">
            <a:solidFill>
              <a:srgbClr val="00B0F0"/>
            </a:solidFill>
            <a:round/>
            <a:headEnd/>
            <a:tailEnd/>
          </a:ln>
          <a:effectLst>
            <a:outerShdw dist="63500" dir="3187806" algn="ctr" rotWithShape="0">
              <a:srgbClr val="00B050"/>
            </a:outerShdw>
          </a:effectLst>
        </p:spPr>
        <p:txBody>
          <a:bodyPr wrap="none" anchor="ctr"/>
          <a:lstStyle/>
          <a:p>
            <a:pPr eaLnBrk="0" hangingPunct="0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рычание   тигра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gray">
          <a:xfrm>
            <a:off x="5076056" y="3068960"/>
            <a:ext cx="3528392" cy="720080"/>
          </a:xfrm>
          <a:prstGeom prst="roundRect">
            <a:avLst/>
          </a:prstGeom>
          <a:solidFill>
            <a:srgbClr val="00CC00"/>
          </a:solidFill>
          <a:ln w="6350" algn="ctr">
            <a:solidFill>
              <a:srgbClr val="00B0F0"/>
            </a:solidFill>
            <a:round/>
            <a:headEnd/>
            <a:tailEnd/>
          </a:ln>
          <a:effectLst>
            <a:outerShdw dist="63500" dir="3187806" algn="ctr" rotWithShape="0">
              <a:srgbClr val="00B050"/>
            </a:outerShdw>
          </a:effectLst>
        </p:spPr>
        <p:txBody>
          <a:bodyPr wrap="none" anchor="ctr"/>
          <a:lstStyle/>
          <a:p>
            <a:pPr eaLnBrk="0" hangingPunct="0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лист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AutoShape 4"/>
          <p:cNvSpPr>
            <a:spLocks noChangeArrowheads="1"/>
          </p:cNvSpPr>
          <p:nvPr/>
        </p:nvSpPr>
        <p:spPr bwMode="gray">
          <a:xfrm>
            <a:off x="611560" y="4221088"/>
            <a:ext cx="2880320" cy="648072"/>
          </a:xfrm>
          <a:prstGeom prst="roundRect">
            <a:avLst/>
          </a:prstGeom>
          <a:solidFill>
            <a:srgbClr val="00CC00"/>
          </a:solidFill>
          <a:ln w="6350" algn="ctr">
            <a:solidFill>
              <a:srgbClr val="00B0F0"/>
            </a:solidFill>
            <a:round/>
            <a:headEnd/>
            <a:tailEnd/>
          </a:ln>
          <a:effectLst>
            <a:outerShdw dist="63500" dir="3187806" algn="ctr" rotWithShape="0">
              <a:srgbClr val="00B050"/>
            </a:outerShdw>
          </a:effectLst>
        </p:spPr>
        <p:txBody>
          <a:bodyPr wrap="none" anchor="ctr"/>
          <a:lstStyle/>
          <a:p>
            <a:pPr eaLnBrk="0" hangingPunct="0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зерно пшеницы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AutoShape 4"/>
          <p:cNvSpPr>
            <a:spLocks noChangeArrowheads="1"/>
          </p:cNvSpPr>
          <p:nvPr/>
        </p:nvSpPr>
        <p:spPr bwMode="gray">
          <a:xfrm>
            <a:off x="5148064" y="4221088"/>
            <a:ext cx="3456384" cy="648072"/>
          </a:xfrm>
          <a:prstGeom prst="roundRect">
            <a:avLst/>
          </a:prstGeom>
          <a:solidFill>
            <a:srgbClr val="FFFF00"/>
          </a:solidFill>
          <a:ln w="6350" algn="ctr">
            <a:solidFill>
              <a:srgbClr val="00B0F0"/>
            </a:solidFill>
            <a:round/>
            <a:headEnd/>
            <a:tailEnd/>
          </a:ln>
          <a:effectLst>
            <a:outerShdw dist="63500" dir="3187806" algn="ctr" rotWithShape="0">
              <a:srgbClr val="00B050"/>
            </a:outerShdw>
          </a:effectLst>
        </p:spPr>
        <p:txBody>
          <a:bodyPr wrap="none" anchor="ctr"/>
          <a:lstStyle/>
          <a:p>
            <a:pPr eaLnBrk="0" hangingPunct="0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солнечное затмение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AutoShape 4"/>
          <p:cNvSpPr>
            <a:spLocks noChangeArrowheads="1"/>
          </p:cNvSpPr>
          <p:nvPr/>
        </p:nvSpPr>
        <p:spPr bwMode="gray">
          <a:xfrm>
            <a:off x="539552" y="5301208"/>
            <a:ext cx="2880320" cy="648072"/>
          </a:xfrm>
          <a:prstGeom prst="roundRect">
            <a:avLst/>
          </a:prstGeom>
          <a:solidFill>
            <a:srgbClr val="FFFF00"/>
          </a:solidFill>
          <a:ln w="6350" algn="ctr">
            <a:solidFill>
              <a:srgbClr val="00B0F0"/>
            </a:solidFill>
            <a:round/>
            <a:headEnd/>
            <a:tailEnd/>
          </a:ln>
          <a:effectLst>
            <a:outerShdw dist="63500" dir="3187806" algn="ctr" rotWithShape="0">
              <a:srgbClr val="00B050"/>
            </a:outerShdw>
          </a:effectLst>
        </p:spPr>
        <p:txBody>
          <a:bodyPr wrap="none" anchor="ctr"/>
          <a:lstStyle/>
          <a:p>
            <a:pPr eaLnBrk="0" hangingPunct="0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листопад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AutoShape 4"/>
          <p:cNvSpPr>
            <a:spLocks noChangeArrowheads="1"/>
          </p:cNvSpPr>
          <p:nvPr/>
        </p:nvSpPr>
        <p:spPr bwMode="gray">
          <a:xfrm>
            <a:off x="5148064" y="5373216"/>
            <a:ext cx="2880320" cy="648072"/>
          </a:xfrm>
          <a:prstGeom prst="roundRect">
            <a:avLst/>
          </a:prstGeom>
          <a:solidFill>
            <a:srgbClr val="00CC00"/>
          </a:solidFill>
          <a:ln w="6350" algn="ctr">
            <a:solidFill>
              <a:srgbClr val="00B0F0"/>
            </a:solidFill>
            <a:round/>
            <a:headEnd/>
            <a:tailEnd/>
          </a:ln>
          <a:effectLst>
            <a:outerShdw dist="63500" dir="3187806" algn="ctr" rotWithShape="0">
              <a:srgbClr val="00B050"/>
            </a:outerShdw>
          </a:effectLst>
        </p:spPr>
        <p:txBody>
          <a:bodyPr wrap="none" anchor="ctr"/>
          <a:lstStyle/>
          <a:p>
            <a:pPr eaLnBrk="0" hangingPunct="0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тигр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3563888" y="2420888"/>
            <a:ext cx="1512168" cy="20882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3563888" y="3645024"/>
            <a:ext cx="1512168" cy="19442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3563888" y="2420888"/>
            <a:ext cx="1368152" cy="22322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V="1">
            <a:off x="3491880" y="3573016"/>
            <a:ext cx="1512168" cy="21602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5"/>
          <p:cNvSpPr>
            <a:spLocks noChangeArrowheads="1"/>
          </p:cNvSpPr>
          <p:nvPr/>
        </p:nvSpPr>
        <p:spPr bwMode="gray">
          <a:xfrm>
            <a:off x="216000" y="214290"/>
            <a:ext cx="8712000" cy="6372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  <a:ln w="9525">
            <a:solidFill>
              <a:srgbClr val="00B05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" name="AutoShape 4"/>
          <p:cNvSpPr>
            <a:spLocks noGrp="1" noChangeArrowheads="1"/>
          </p:cNvSpPr>
          <p:nvPr>
            <p:ph type="title"/>
          </p:nvPr>
        </p:nvSpPr>
        <p:spPr bwMode="gray">
          <a:xfrm>
            <a:off x="1331640" y="404664"/>
            <a:ext cx="6264696" cy="86409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66FF">
                  <a:shade val="30000"/>
                  <a:satMod val="115000"/>
                </a:srgbClr>
              </a:gs>
              <a:gs pos="50000">
                <a:srgbClr val="0066FF">
                  <a:shade val="67500"/>
                  <a:satMod val="115000"/>
                </a:srgbClr>
              </a:gs>
              <a:gs pos="100000">
                <a:srgbClr val="0066FF">
                  <a:shade val="100000"/>
                  <a:satMod val="115000"/>
                </a:srgbClr>
              </a:gs>
            </a:gsLst>
            <a:lin ang="16200000" scaled="1"/>
            <a:tileRect/>
          </a:gradFill>
          <a:ln w="38100" algn="ctr">
            <a:noFill/>
            <a:round/>
            <a:headEnd/>
            <a:tailEnd/>
          </a:ln>
          <a:effectLst>
            <a:outerShdw dist="63500" dir="3187806" algn="ctr" rotWithShape="0">
              <a:srgbClr val="00B050"/>
            </a:outerShdw>
          </a:effectLst>
        </p:spPr>
        <p:txBody>
          <a:bodyPr wrap="none" anchor="ctr">
            <a:normAutofit/>
          </a:bodyPr>
          <a:lstStyle/>
          <a:p>
            <a:pPr algn="ctr" eaLnBrk="0" hangingPunct="0"/>
            <a: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Северное сияние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северное сияние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5616" y="1556792"/>
            <a:ext cx="6984776" cy="47396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5"/>
          <p:cNvSpPr>
            <a:spLocks noChangeArrowheads="1"/>
          </p:cNvSpPr>
          <p:nvPr/>
        </p:nvSpPr>
        <p:spPr bwMode="gray">
          <a:xfrm>
            <a:off x="323528" y="332656"/>
            <a:ext cx="8496944" cy="6192688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  <a:ln w="9525">
            <a:solidFill>
              <a:srgbClr val="00B05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928688" y="1500188"/>
            <a:ext cx="7772400" cy="1470025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r" fontAlgn="auto">
              <a:spcAft>
                <a:spcPts val="0"/>
              </a:spcAft>
              <a:defRPr/>
            </a:pPr>
            <a:endParaRPr lang="ru-RU" sz="4400" dirty="0">
              <a:solidFill>
                <a:schemeClr val="accent6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55576" y="1340768"/>
            <a:ext cx="7488832" cy="2369869"/>
          </a:xfrm>
          <a:prstGeom prst="rect">
            <a:avLst/>
          </a:prstGeom>
        </p:spPr>
        <p:txBody>
          <a:bodyPr lIns="91430" tIns="45715" rIns="91430" bIns="45715">
            <a:spAutoFit/>
          </a:bodyPr>
          <a:lstStyle/>
          <a:p>
            <a:pPr indent="19048">
              <a:defRPr/>
            </a:pP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Снова пришел долгожданный миг – </a:t>
            </a:r>
          </a:p>
          <a:p>
            <a:pPr indent="19048">
              <a:defRPr/>
            </a:pP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Нам пора в дорогу.</a:t>
            </a:r>
          </a:p>
          <a:p>
            <a:pPr indent="19048">
              <a:defRPr/>
            </a:pP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Он зовёт нас в загадочный мир,</a:t>
            </a:r>
          </a:p>
          <a:p>
            <a:pPr indent="19048">
              <a:defRPr/>
            </a:pP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Таинственный мир природы!</a:t>
            </a:r>
          </a:p>
          <a:p>
            <a:pPr>
              <a:buFont typeface="Times New Roman" pitchFamily="16" charset="0"/>
              <a:buNone/>
              <a:defRPr/>
            </a:pPr>
            <a:endParaRPr lang="ru-RU" sz="2000" i="1" dirty="0">
              <a:solidFill>
                <a:srgbClr val="C00000"/>
              </a:solidFill>
            </a:endParaRPr>
          </a:p>
        </p:txBody>
      </p:sp>
      <p:pic>
        <p:nvPicPr>
          <p:cNvPr id="4101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576" y="3717032"/>
            <a:ext cx="4213225" cy="2654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2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92080" y="3717032"/>
            <a:ext cx="3092450" cy="25923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AutoShape 4"/>
          <p:cNvSpPr>
            <a:spLocks noChangeArrowheads="1"/>
          </p:cNvSpPr>
          <p:nvPr/>
        </p:nvSpPr>
        <p:spPr bwMode="gray">
          <a:xfrm>
            <a:off x="2052000" y="428604"/>
            <a:ext cx="5112000" cy="57467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66FF">
                  <a:shade val="30000"/>
                  <a:satMod val="115000"/>
                </a:srgbClr>
              </a:gs>
              <a:gs pos="50000">
                <a:srgbClr val="0066FF">
                  <a:shade val="67500"/>
                  <a:satMod val="115000"/>
                </a:srgbClr>
              </a:gs>
              <a:gs pos="100000">
                <a:srgbClr val="0066FF">
                  <a:shade val="100000"/>
                  <a:satMod val="115000"/>
                </a:srgbClr>
              </a:gs>
            </a:gsLst>
            <a:lin ang="16200000" scaled="1"/>
            <a:tileRect/>
          </a:gradFill>
          <a:ln w="38100" algn="ctr">
            <a:noFill/>
            <a:round/>
            <a:headEnd/>
            <a:tailEnd/>
          </a:ln>
          <a:effectLst>
            <a:outerShdw dist="63500" dir="3187806" algn="ctr" rotWithShape="0">
              <a:srgbClr val="00B050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Настрой на работу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5"/>
          <p:cNvSpPr>
            <a:spLocks noChangeArrowheads="1"/>
          </p:cNvSpPr>
          <p:nvPr/>
        </p:nvSpPr>
        <p:spPr bwMode="gray">
          <a:xfrm>
            <a:off x="216000" y="214290"/>
            <a:ext cx="8712000" cy="6372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  <a:ln w="9525">
            <a:solidFill>
              <a:srgbClr val="00B05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" name="AutoShape 4"/>
          <p:cNvSpPr>
            <a:spLocks noGrp="1" noChangeArrowheads="1"/>
          </p:cNvSpPr>
          <p:nvPr>
            <p:ph type="title"/>
          </p:nvPr>
        </p:nvSpPr>
        <p:spPr bwMode="gray">
          <a:xfrm>
            <a:off x="1331640" y="404664"/>
            <a:ext cx="6264696" cy="86409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66FF">
                  <a:shade val="30000"/>
                  <a:satMod val="115000"/>
                </a:srgbClr>
              </a:gs>
              <a:gs pos="50000">
                <a:srgbClr val="0066FF">
                  <a:shade val="67500"/>
                  <a:satMod val="115000"/>
                </a:srgbClr>
              </a:gs>
              <a:gs pos="100000">
                <a:srgbClr val="0066FF">
                  <a:shade val="100000"/>
                  <a:satMod val="115000"/>
                </a:srgbClr>
              </a:gs>
            </a:gsLst>
            <a:lin ang="16200000" scaled="1"/>
            <a:tileRect/>
          </a:gradFill>
          <a:ln w="38100" algn="ctr">
            <a:noFill/>
            <a:round/>
            <a:headEnd/>
            <a:tailEnd/>
          </a:ln>
          <a:effectLst>
            <a:outerShdw dist="63500" dir="3187806" algn="ctr" rotWithShape="0">
              <a:srgbClr val="00B050"/>
            </a:outerShdw>
          </a:effectLst>
        </p:spPr>
        <p:txBody>
          <a:bodyPr wrap="none" anchor="ctr">
            <a:normAutofit/>
          </a:bodyPr>
          <a:lstStyle/>
          <a:p>
            <a:pPr algn="ctr" eaLnBrk="0" hangingPunct="0"/>
            <a: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Падающие звёзды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 descr="падающие звезды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43608" y="1484784"/>
            <a:ext cx="7200800" cy="48862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5"/>
          <p:cNvSpPr>
            <a:spLocks noChangeArrowheads="1"/>
          </p:cNvSpPr>
          <p:nvPr/>
        </p:nvSpPr>
        <p:spPr bwMode="gray">
          <a:xfrm>
            <a:off x="216000" y="214290"/>
            <a:ext cx="8712000" cy="6372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  <a:ln w="9525">
            <a:solidFill>
              <a:srgbClr val="00B05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" name="AutoShape 4"/>
          <p:cNvSpPr>
            <a:spLocks noGrp="1" noChangeArrowheads="1"/>
          </p:cNvSpPr>
          <p:nvPr>
            <p:ph type="title"/>
          </p:nvPr>
        </p:nvSpPr>
        <p:spPr bwMode="gray">
          <a:xfrm>
            <a:off x="1331640" y="404664"/>
            <a:ext cx="6264696" cy="86409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66FF">
                  <a:shade val="30000"/>
                  <a:satMod val="115000"/>
                </a:srgbClr>
              </a:gs>
              <a:gs pos="50000">
                <a:srgbClr val="0066FF">
                  <a:shade val="67500"/>
                  <a:satMod val="115000"/>
                </a:srgbClr>
              </a:gs>
              <a:gs pos="100000">
                <a:srgbClr val="0066FF">
                  <a:shade val="100000"/>
                  <a:satMod val="115000"/>
                </a:srgbClr>
              </a:gs>
            </a:gsLst>
            <a:lin ang="16200000" scaled="1"/>
            <a:tileRect/>
          </a:gradFill>
          <a:ln w="38100" algn="ctr">
            <a:noFill/>
            <a:round/>
            <a:headEnd/>
            <a:tailEnd/>
          </a:ln>
          <a:effectLst>
            <a:outerShdw dist="63500" dir="3187806" algn="ctr" rotWithShape="0">
              <a:srgbClr val="00B050"/>
            </a:outerShdw>
          </a:effectLst>
        </p:spPr>
        <p:txBody>
          <a:bodyPr wrap="none" anchor="ctr">
            <a:normAutofit/>
          </a:bodyPr>
          <a:lstStyle/>
          <a:p>
            <a:pPr algn="ctr" eaLnBrk="0" hangingPunct="0"/>
            <a: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Дожди с лягушками, рыбами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 descr="необычные дожди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lum contrast="19000"/>
          </a:blip>
          <a:srcRect/>
          <a:stretch>
            <a:fillRect/>
          </a:stretch>
        </p:blipFill>
        <p:spPr bwMode="auto">
          <a:xfrm>
            <a:off x="1115616" y="1556792"/>
            <a:ext cx="7128792" cy="48373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5"/>
          <p:cNvSpPr>
            <a:spLocks noChangeArrowheads="1"/>
          </p:cNvSpPr>
          <p:nvPr/>
        </p:nvSpPr>
        <p:spPr bwMode="gray">
          <a:xfrm>
            <a:off x="216000" y="214290"/>
            <a:ext cx="8712000" cy="6372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  <a:ln w="9525">
            <a:solidFill>
              <a:srgbClr val="00B05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" name="AutoShape 4"/>
          <p:cNvSpPr>
            <a:spLocks noGrp="1" noChangeArrowheads="1"/>
          </p:cNvSpPr>
          <p:nvPr>
            <p:ph type="title"/>
          </p:nvPr>
        </p:nvSpPr>
        <p:spPr bwMode="gray">
          <a:xfrm>
            <a:off x="1331640" y="404664"/>
            <a:ext cx="6264696" cy="86409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66FF">
                  <a:shade val="30000"/>
                  <a:satMod val="115000"/>
                </a:srgbClr>
              </a:gs>
              <a:gs pos="50000">
                <a:srgbClr val="0066FF">
                  <a:shade val="67500"/>
                  <a:satMod val="115000"/>
                </a:srgbClr>
              </a:gs>
              <a:gs pos="100000">
                <a:srgbClr val="0066FF">
                  <a:shade val="100000"/>
                  <a:satMod val="115000"/>
                </a:srgbClr>
              </a:gs>
            </a:gsLst>
            <a:lin ang="16200000" scaled="1"/>
            <a:tileRect/>
          </a:gradFill>
          <a:ln w="38100" algn="ctr">
            <a:noFill/>
            <a:round/>
            <a:headEnd/>
            <a:tailEnd/>
          </a:ln>
          <a:effectLst>
            <a:outerShdw dist="63500" dir="3187806" algn="ctr" rotWithShape="0">
              <a:srgbClr val="00B050"/>
            </a:outerShdw>
          </a:effectLst>
        </p:spPr>
        <p:txBody>
          <a:bodyPr wrap="none" anchor="ctr">
            <a:normAutofit/>
          </a:bodyPr>
          <a:lstStyle/>
          <a:p>
            <a:pPr algn="ctr" eaLnBrk="0" hangingPunct="0"/>
            <a: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Шаровая молния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шаровая молния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lum contrast="35000"/>
          </a:blip>
          <a:srcRect/>
          <a:stretch>
            <a:fillRect/>
          </a:stretch>
        </p:blipFill>
        <p:spPr bwMode="auto">
          <a:xfrm>
            <a:off x="899592" y="1628800"/>
            <a:ext cx="7632848" cy="47144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"/>
          <p:cNvSpPr>
            <a:spLocks noChangeArrowheads="1"/>
          </p:cNvSpPr>
          <p:nvPr/>
        </p:nvSpPr>
        <p:spPr bwMode="gray">
          <a:xfrm>
            <a:off x="216000" y="214290"/>
            <a:ext cx="8712000" cy="6372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  <a:ln w="9525">
            <a:solidFill>
              <a:srgbClr val="00B05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" name="AutoShape 4"/>
          <p:cNvSpPr>
            <a:spLocks noGrp="1" noChangeArrowheads="1"/>
          </p:cNvSpPr>
          <p:nvPr>
            <p:ph type="title"/>
          </p:nvPr>
        </p:nvSpPr>
        <p:spPr bwMode="gray">
          <a:xfrm>
            <a:off x="1259632" y="404664"/>
            <a:ext cx="6995120" cy="92211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66FF">
                  <a:shade val="30000"/>
                  <a:satMod val="115000"/>
                </a:srgbClr>
              </a:gs>
              <a:gs pos="50000">
                <a:srgbClr val="0066FF">
                  <a:shade val="67500"/>
                  <a:satMod val="115000"/>
                </a:srgbClr>
              </a:gs>
              <a:gs pos="100000">
                <a:srgbClr val="0066FF">
                  <a:shade val="100000"/>
                  <a:satMod val="115000"/>
                </a:srgbClr>
              </a:gs>
            </a:gsLst>
            <a:lin ang="16200000" scaled="1"/>
            <a:tileRect/>
          </a:gradFill>
          <a:ln w="38100" algn="ctr">
            <a:noFill/>
            <a:round/>
            <a:headEnd/>
            <a:tailEnd/>
          </a:ln>
          <a:effectLst>
            <a:outerShdw dist="63500" dir="3187806" algn="ctr" rotWithShape="0">
              <a:srgbClr val="00B050"/>
            </a:outerShdw>
          </a:effectLst>
        </p:spPr>
        <p:txBody>
          <a:bodyPr wrap="none" anchor="ctr">
            <a:normAutofit/>
          </a:bodyPr>
          <a:lstStyle/>
          <a:p>
            <a:pPr algn="ctr" eaLnBrk="0" hangingPunct="0"/>
            <a: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Мой  сон 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64088" y="2060848"/>
            <a:ext cx="3600400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08727">
            <a:off x="1830812" y="2091315"/>
            <a:ext cx="4038600" cy="32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1844824"/>
            <a:ext cx="252028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5"/>
          <p:cNvSpPr>
            <a:spLocks noChangeArrowheads="1"/>
          </p:cNvSpPr>
          <p:nvPr/>
        </p:nvSpPr>
        <p:spPr bwMode="gray">
          <a:xfrm>
            <a:off x="216000" y="214290"/>
            <a:ext cx="8712000" cy="6372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  <a:ln w="9525">
            <a:solidFill>
              <a:srgbClr val="00B05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35696" y="1412776"/>
            <a:ext cx="5688632" cy="5043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4"/>
          <p:cNvSpPr>
            <a:spLocks noGrp="1" noChangeArrowheads="1"/>
          </p:cNvSpPr>
          <p:nvPr>
            <p:ph type="title"/>
          </p:nvPr>
        </p:nvSpPr>
        <p:spPr bwMode="gray">
          <a:xfrm>
            <a:off x="1619672" y="404664"/>
            <a:ext cx="5698976" cy="77809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66FF">
                  <a:shade val="30000"/>
                  <a:satMod val="115000"/>
                </a:srgbClr>
              </a:gs>
              <a:gs pos="50000">
                <a:srgbClr val="0066FF">
                  <a:shade val="67500"/>
                  <a:satMod val="115000"/>
                </a:srgbClr>
              </a:gs>
              <a:gs pos="100000">
                <a:srgbClr val="0066FF">
                  <a:shade val="100000"/>
                  <a:satMod val="115000"/>
                </a:srgbClr>
              </a:gs>
            </a:gsLst>
            <a:lin ang="16200000" scaled="1"/>
            <a:tileRect/>
          </a:gradFill>
          <a:ln w="38100" algn="ctr">
            <a:noFill/>
            <a:round/>
            <a:headEnd/>
            <a:tailEnd/>
          </a:ln>
          <a:effectLst>
            <a:outerShdw dist="63500" dir="3187806" algn="ctr" rotWithShape="0">
              <a:srgbClr val="00B050"/>
            </a:outerShdw>
          </a:effectLst>
        </p:spPr>
        <p:txBody>
          <a:bodyPr wrap="none" anchor="ctr">
            <a:normAutofit fontScale="90000"/>
          </a:bodyPr>
          <a:lstStyle/>
          <a:p>
            <a:pPr algn="ctr" eaLnBrk="0" hangingPunct="0"/>
            <a: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Времена года 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5"/>
          <p:cNvSpPr>
            <a:spLocks noChangeArrowheads="1"/>
          </p:cNvSpPr>
          <p:nvPr/>
        </p:nvSpPr>
        <p:spPr bwMode="gray">
          <a:xfrm>
            <a:off x="216000" y="214290"/>
            <a:ext cx="8712000" cy="6372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  <a:ln w="9525">
            <a:solidFill>
              <a:srgbClr val="00B05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AutoShape 4"/>
          <p:cNvSpPr>
            <a:spLocks noGrp="1" noChangeArrowheads="1"/>
          </p:cNvSpPr>
          <p:nvPr>
            <p:ph type="title"/>
          </p:nvPr>
        </p:nvSpPr>
        <p:spPr bwMode="gray">
          <a:xfrm>
            <a:off x="1619672" y="404664"/>
            <a:ext cx="5698976" cy="77809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66FF">
                  <a:shade val="30000"/>
                  <a:satMod val="115000"/>
                </a:srgbClr>
              </a:gs>
              <a:gs pos="50000">
                <a:srgbClr val="0066FF">
                  <a:shade val="67500"/>
                  <a:satMod val="115000"/>
                </a:srgbClr>
              </a:gs>
              <a:gs pos="100000">
                <a:srgbClr val="0066FF">
                  <a:shade val="100000"/>
                  <a:satMod val="115000"/>
                </a:srgbClr>
              </a:gs>
            </a:gsLst>
            <a:lin ang="16200000" scaled="1"/>
            <a:tileRect/>
          </a:gradFill>
          <a:ln w="38100" algn="ctr">
            <a:noFill/>
            <a:round/>
            <a:headEnd/>
            <a:tailEnd/>
          </a:ln>
          <a:effectLst>
            <a:outerShdw dist="63500" dir="3187806" algn="ctr" rotWithShape="0">
              <a:srgbClr val="00B050"/>
            </a:outerShdw>
          </a:effectLst>
        </p:spPr>
        <p:txBody>
          <a:bodyPr wrap="none" anchor="ctr">
            <a:normAutofit fontScale="90000"/>
          </a:bodyPr>
          <a:lstStyle/>
          <a:p>
            <a:pPr algn="ctr" eaLnBrk="0" hangingPunct="0"/>
            <a: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Времена года 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15616" y="1484784"/>
            <a:ext cx="315035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44008" y="1484783"/>
            <a:ext cx="3240360" cy="2242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187624" y="3861048"/>
            <a:ext cx="3121734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716016" y="3861048"/>
            <a:ext cx="3121734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П.И. Чайковский – Времена года, опус 37, Декабрь (Святки) (www.petamusic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815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"/>
          <p:cNvSpPr>
            <a:spLocks noChangeArrowheads="1"/>
          </p:cNvSpPr>
          <p:nvPr/>
        </p:nvSpPr>
        <p:spPr bwMode="gray">
          <a:xfrm>
            <a:off x="216000" y="214290"/>
            <a:ext cx="8712000" cy="6372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  <a:ln w="9525">
            <a:solidFill>
              <a:srgbClr val="00B05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" name="AutoShape 4"/>
          <p:cNvSpPr>
            <a:spLocks noGrp="1" noChangeArrowheads="1"/>
          </p:cNvSpPr>
          <p:nvPr>
            <p:ph type="title"/>
          </p:nvPr>
        </p:nvSpPr>
        <p:spPr bwMode="gray">
          <a:xfrm>
            <a:off x="1187624" y="404664"/>
            <a:ext cx="6563072" cy="99412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66FF">
                  <a:shade val="30000"/>
                  <a:satMod val="115000"/>
                </a:srgbClr>
              </a:gs>
              <a:gs pos="50000">
                <a:srgbClr val="0066FF">
                  <a:shade val="67500"/>
                  <a:satMod val="115000"/>
                </a:srgbClr>
              </a:gs>
              <a:gs pos="100000">
                <a:srgbClr val="0066FF">
                  <a:shade val="100000"/>
                  <a:satMod val="115000"/>
                </a:srgbClr>
              </a:gs>
            </a:gsLst>
            <a:lin ang="16200000" scaled="1"/>
            <a:tileRect/>
          </a:gradFill>
          <a:ln w="38100" algn="ctr">
            <a:noFill/>
            <a:round/>
            <a:headEnd/>
            <a:tailEnd/>
          </a:ln>
          <a:effectLst>
            <a:outerShdw dist="63500" dir="3187806" algn="ctr" rotWithShape="0">
              <a:srgbClr val="00B050"/>
            </a:outerShdw>
          </a:effectLst>
        </p:spPr>
        <p:txBody>
          <a:bodyPr wrap="none" anchor="ctr">
            <a:normAutofit/>
          </a:bodyPr>
          <a:lstStyle/>
          <a:p>
            <a:pPr algn="ctr" eaLnBrk="0" hangingPunct="0"/>
            <a: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Зима – покой в природе 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19672" y="1700808"/>
            <a:ext cx="6100677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19672" y="1700808"/>
            <a:ext cx="6192688" cy="4632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619672" y="1700808"/>
            <a:ext cx="6192688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547664" y="1628800"/>
            <a:ext cx="6257116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547663" y="1556792"/>
            <a:ext cx="6376173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547664" y="1628800"/>
            <a:ext cx="6398858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5"/>
          <p:cNvSpPr>
            <a:spLocks noChangeArrowheads="1"/>
          </p:cNvSpPr>
          <p:nvPr/>
        </p:nvSpPr>
        <p:spPr bwMode="gray">
          <a:xfrm>
            <a:off x="216000" y="214290"/>
            <a:ext cx="8712000" cy="6372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  <a:ln w="9525">
            <a:solidFill>
              <a:srgbClr val="00B05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AutoShape 4"/>
          <p:cNvSpPr>
            <a:spLocks noGrp="1" noChangeArrowheads="1"/>
          </p:cNvSpPr>
          <p:nvPr>
            <p:ph type="title"/>
          </p:nvPr>
        </p:nvSpPr>
        <p:spPr bwMode="gray">
          <a:xfrm>
            <a:off x="1259632" y="260648"/>
            <a:ext cx="5976664" cy="92211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66FF">
                  <a:shade val="30000"/>
                  <a:satMod val="115000"/>
                </a:srgbClr>
              </a:gs>
              <a:gs pos="50000">
                <a:srgbClr val="0066FF">
                  <a:shade val="67500"/>
                  <a:satMod val="115000"/>
                </a:srgbClr>
              </a:gs>
              <a:gs pos="100000">
                <a:srgbClr val="0066FF">
                  <a:shade val="100000"/>
                  <a:satMod val="115000"/>
                </a:srgbClr>
              </a:gs>
            </a:gsLst>
            <a:lin ang="16200000" scaled="1"/>
            <a:tileRect/>
          </a:gradFill>
          <a:ln w="38100" algn="ctr">
            <a:noFill/>
            <a:round/>
            <a:headEnd/>
            <a:tailEnd/>
          </a:ln>
          <a:effectLst>
            <a:outerShdw dist="63500" dir="3187806" algn="ctr" rotWithShape="0">
              <a:srgbClr val="00B050"/>
            </a:outerShdw>
          </a:effectLst>
        </p:spPr>
        <p:txBody>
          <a:bodyPr wrap="none" anchor="ctr">
            <a:normAutofit/>
          </a:bodyPr>
          <a:lstStyle/>
          <a:p>
            <a:pPr algn="ctr" eaLnBrk="0" hangingPunct="0"/>
            <a: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Весна – утро года 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47664" y="1628800"/>
            <a:ext cx="6264696" cy="468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31640" y="1628800"/>
            <a:ext cx="6762750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331640" y="1484784"/>
            <a:ext cx="6753225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331640" y="1484784"/>
            <a:ext cx="6840760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331640" y="1484784"/>
            <a:ext cx="6995767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259632" y="1484784"/>
            <a:ext cx="7056784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259632" y="1484784"/>
            <a:ext cx="7128792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"/>
          <p:cNvSpPr>
            <a:spLocks noChangeArrowheads="1"/>
          </p:cNvSpPr>
          <p:nvPr/>
        </p:nvSpPr>
        <p:spPr bwMode="gray">
          <a:xfrm>
            <a:off x="216000" y="214290"/>
            <a:ext cx="8712000" cy="6372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  <a:ln w="9525">
            <a:solidFill>
              <a:srgbClr val="00B05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" name="AutoShape 4"/>
          <p:cNvSpPr>
            <a:spLocks noGrp="1" noChangeArrowheads="1"/>
          </p:cNvSpPr>
          <p:nvPr>
            <p:ph type="title"/>
          </p:nvPr>
        </p:nvSpPr>
        <p:spPr bwMode="gray">
          <a:xfrm>
            <a:off x="1619672" y="404664"/>
            <a:ext cx="6275040" cy="113813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66FF">
                  <a:shade val="30000"/>
                  <a:satMod val="115000"/>
                </a:srgbClr>
              </a:gs>
              <a:gs pos="50000">
                <a:srgbClr val="0066FF">
                  <a:shade val="67500"/>
                  <a:satMod val="115000"/>
                </a:srgbClr>
              </a:gs>
              <a:gs pos="100000">
                <a:srgbClr val="0066FF">
                  <a:shade val="100000"/>
                  <a:satMod val="115000"/>
                </a:srgbClr>
              </a:gs>
            </a:gsLst>
            <a:lin ang="16200000" scaled="1"/>
            <a:tileRect/>
          </a:gradFill>
          <a:ln w="38100" algn="ctr">
            <a:noFill/>
            <a:round/>
            <a:headEnd/>
            <a:tailEnd/>
          </a:ln>
          <a:effectLst>
            <a:outerShdw dist="63500" dir="3187806" algn="ctr" rotWithShape="0">
              <a:srgbClr val="00B050"/>
            </a:outerShdw>
          </a:effectLst>
        </p:spPr>
        <p:txBody>
          <a:bodyPr wrap="none" anchor="ctr">
            <a:normAutofit/>
          </a:bodyPr>
          <a:lstStyle/>
          <a:p>
            <a:pPr algn="ctr" eaLnBrk="0" hangingPunct="0"/>
            <a: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Лето – расцвет природы 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31640" y="1844824"/>
            <a:ext cx="6797555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59632" y="1772816"/>
            <a:ext cx="6912768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187624" y="1772816"/>
            <a:ext cx="7128792" cy="4352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187624" y="1772816"/>
            <a:ext cx="7093925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187624" y="1772816"/>
            <a:ext cx="7143194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187624" y="1772816"/>
            <a:ext cx="7128792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187624" y="1772816"/>
            <a:ext cx="7200800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1115616" y="1700808"/>
            <a:ext cx="7414929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"/>
          <p:cNvSpPr>
            <a:spLocks noChangeArrowheads="1"/>
          </p:cNvSpPr>
          <p:nvPr/>
        </p:nvSpPr>
        <p:spPr bwMode="gray">
          <a:xfrm>
            <a:off x="216000" y="214290"/>
            <a:ext cx="8712000" cy="6372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  <a:ln w="9525">
            <a:solidFill>
              <a:srgbClr val="00B05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" name="AutoShape 4"/>
          <p:cNvSpPr>
            <a:spLocks noGrp="1" noChangeArrowheads="1"/>
          </p:cNvSpPr>
          <p:nvPr>
            <p:ph type="title"/>
          </p:nvPr>
        </p:nvSpPr>
        <p:spPr bwMode="gray">
          <a:xfrm>
            <a:off x="1619672" y="476672"/>
            <a:ext cx="6275040" cy="99412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66FF">
                  <a:shade val="30000"/>
                  <a:satMod val="115000"/>
                </a:srgbClr>
              </a:gs>
              <a:gs pos="50000">
                <a:srgbClr val="0066FF">
                  <a:shade val="67500"/>
                  <a:satMod val="115000"/>
                </a:srgbClr>
              </a:gs>
              <a:gs pos="100000">
                <a:srgbClr val="0066FF">
                  <a:shade val="100000"/>
                  <a:satMod val="115000"/>
                </a:srgbClr>
              </a:gs>
            </a:gsLst>
            <a:lin ang="16200000" scaled="1"/>
            <a:tileRect/>
          </a:gradFill>
          <a:ln w="38100" algn="ctr">
            <a:noFill/>
            <a:round/>
            <a:headEnd/>
            <a:tailEnd/>
          </a:ln>
          <a:effectLst>
            <a:outerShdw dist="63500" dir="3187806" algn="ctr" rotWithShape="0">
              <a:srgbClr val="00B050"/>
            </a:outerShdw>
          </a:effectLst>
        </p:spPr>
        <p:txBody>
          <a:bodyPr wrap="none" anchor="ctr">
            <a:normAutofit/>
          </a:bodyPr>
          <a:lstStyle/>
          <a:p>
            <a:pPr algn="ctr" eaLnBrk="0" hangingPunct="0"/>
            <a: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Осень – увядание природы 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87624" y="1844824"/>
            <a:ext cx="724154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87624" y="1844824"/>
            <a:ext cx="7272808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187624" y="1772816"/>
            <a:ext cx="7272808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187624" y="1772816"/>
            <a:ext cx="7416824" cy="4715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187624" y="1772816"/>
            <a:ext cx="7429710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043608" y="1772816"/>
            <a:ext cx="7704856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115615" y="1772816"/>
            <a:ext cx="7632849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5"/>
          <p:cNvSpPr>
            <a:spLocks noChangeArrowheads="1"/>
          </p:cNvSpPr>
          <p:nvPr/>
        </p:nvSpPr>
        <p:spPr bwMode="gray">
          <a:xfrm>
            <a:off x="323528" y="332656"/>
            <a:ext cx="8424936" cy="6192688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  <a:ln w="9525">
            <a:solidFill>
              <a:srgbClr val="00B05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7" name="Picture 4" descr="091a4d171ddd98033093c327794eff6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11760" y="260648"/>
            <a:ext cx="4286250" cy="3673475"/>
          </a:xfrm>
          <a:prstGeom prst="rect">
            <a:avLst/>
          </a:prstGeom>
          <a:noFill/>
        </p:spPr>
      </p:pic>
      <p:sp>
        <p:nvSpPr>
          <p:cNvPr id="8" name="Cloud"/>
          <p:cNvSpPr>
            <a:spLocks noChangeAspect="1" noEditPoints="1" noChangeArrowheads="1"/>
          </p:cNvSpPr>
          <p:nvPr/>
        </p:nvSpPr>
        <p:spPr bwMode="auto">
          <a:xfrm>
            <a:off x="755576" y="3284984"/>
            <a:ext cx="3744416" cy="18383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0070C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ru-RU"/>
          </a:p>
        </p:txBody>
      </p:sp>
      <p:pic>
        <p:nvPicPr>
          <p:cNvPr id="1026" name="Picture 2" descr="F:\шаблоны\дети\Deti76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43808" y="3861048"/>
            <a:ext cx="3024336" cy="2376264"/>
          </a:xfrm>
          <a:prstGeom prst="rect">
            <a:avLst/>
          </a:prstGeom>
          <a:noFill/>
        </p:spPr>
      </p:pic>
      <p:sp>
        <p:nvSpPr>
          <p:cNvPr id="9" name="Cloud"/>
          <p:cNvSpPr>
            <a:spLocks noChangeAspect="1" noEditPoints="1" noChangeArrowheads="1"/>
          </p:cNvSpPr>
          <p:nvPr/>
        </p:nvSpPr>
        <p:spPr bwMode="auto">
          <a:xfrm>
            <a:off x="3995936" y="3140968"/>
            <a:ext cx="4032448" cy="2016224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00B0F0"/>
          </a:solidFill>
          <a:ln w="9525">
            <a:solidFill>
              <a:srgbClr val="0070C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" name="Cloud"/>
          <p:cNvSpPr>
            <a:spLocks noChangeAspect="1" noEditPoints="1" noChangeArrowheads="1"/>
          </p:cNvSpPr>
          <p:nvPr/>
        </p:nvSpPr>
        <p:spPr bwMode="auto">
          <a:xfrm>
            <a:off x="2051720" y="4077072"/>
            <a:ext cx="3960440" cy="2304256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00008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5"/>
          <p:cNvSpPr>
            <a:spLocks noChangeArrowheads="1"/>
          </p:cNvSpPr>
          <p:nvPr/>
        </p:nvSpPr>
        <p:spPr bwMode="gray">
          <a:xfrm>
            <a:off x="216000" y="214290"/>
            <a:ext cx="8712000" cy="6372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  <a:ln w="9525">
            <a:solidFill>
              <a:srgbClr val="00B05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" name="AutoShape 4"/>
          <p:cNvSpPr>
            <a:spLocks noGrp="1" noChangeArrowheads="1"/>
          </p:cNvSpPr>
          <p:nvPr>
            <p:ph type="title"/>
          </p:nvPr>
        </p:nvSpPr>
        <p:spPr bwMode="gray">
          <a:xfrm>
            <a:off x="1691680" y="476672"/>
            <a:ext cx="6563072" cy="92211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66FF">
                  <a:shade val="30000"/>
                  <a:satMod val="115000"/>
                </a:srgbClr>
              </a:gs>
              <a:gs pos="50000">
                <a:srgbClr val="0066FF">
                  <a:shade val="67500"/>
                  <a:satMod val="115000"/>
                </a:srgbClr>
              </a:gs>
              <a:gs pos="100000">
                <a:srgbClr val="0066FF">
                  <a:shade val="100000"/>
                  <a:satMod val="115000"/>
                </a:srgbClr>
              </a:gs>
            </a:gsLst>
            <a:lin ang="16200000" scaled="1"/>
            <a:tileRect/>
          </a:gradFill>
          <a:ln w="38100" algn="ctr">
            <a:noFill/>
            <a:round/>
            <a:headEnd/>
            <a:tailEnd/>
          </a:ln>
          <a:effectLst>
            <a:outerShdw dist="63500" dir="3187806" algn="ctr" rotWithShape="0">
              <a:srgbClr val="00B050"/>
            </a:outerShdw>
          </a:effectLst>
        </p:spPr>
        <p:txBody>
          <a:bodyPr wrap="none" anchor="ctr">
            <a:normAutofit/>
          </a:bodyPr>
          <a:lstStyle/>
          <a:p>
            <a:pPr algn="ctr" eaLnBrk="0" hangingPunct="0"/>
            <a: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Береги родную природу!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87624" y="1700808"/>
            <a:ext cx="7056784" cy="4704523"/>
          </a:xfrm>
          <a:prstGeom prst="roundRect">
            <a:avLst>
              <a:gd name="adj" fmla="val 16667"/>
            </a:avLst>
          </a:prstGeom>
          <a:ln w="38100">
            <a:solidFill>
              <a:srgbClr val="0066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"/>
          <p:cNvSpPr>
            <a:spLocks noChangeArrowheads="1"/>
          </p:cNvSpPr>
          <p:nvPr/>
        </p:nvSpPr>
        <p:spPr bwMode="gray">
          <a:xfrm>
            <a:off x="216000" y="214290"/>
            <a:ext cx="8712000" cy="6372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  <a:ln w="9525">
            <a:solidFill>
              <a:srgbClr val="00B05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Приглядывайтесь к облакам,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Прислушивайтесь к птицам,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Присматривайтесь к родникам –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Ничто не повторится.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мигом миг, за шагом шаг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Впадайте в изумление.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Всё будет так и всё не так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Через одно мгновение.</a:t>
            </a:r>
          </a:p>
          <a:p>
            <a:endParaRPr lang="ru-RU" dirty="0"/>
          </a:p>
        </p:txBody>
      </p:sp>
      <p:sp>
        <p:nvSpPr>
          <p:cNvPr id="4" name="AutoShape 4"/>
          <p:cNvSpPr>
            <a:spLocks noGrp="1" noChangeArrowheads="1"/>
          </p:cNvSpPr>
          <p:nvPr>
            <p:ph type="title"/>
          </p:nvPr>
        </p:nvSpPr>
        <p:spPr bwMode="gray">
          <a:xfrm>
            <a:off x="1259632" y="404664"/>
            <a:ext cx="6779096" cy="99412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66FF">
                  <a:shade val="30000"/>
                  <a:satMod val="115000"/>
                </a:srgbClr>
              </a:gs>
              <a:gs pos="50000">
                <a:srgbClr val="0066FF">
                  <a:shade val="67500"/>
                  <a:satMod val="115000"/>
                </a:srgbClr>
              </a:gs>
              <a:gs pos="100000">
                <a:srgbClr val="0066FF">
                  <a:shade val="100000"/>
                  <a:satMod val="115000"/>
                </a:srgbClr>
              </a:gs>
            </a:gsLst>
            <a:lin ang="16200000" scaled="1"/>
            <a:tileRect/>
          </a:gradFill>
          <a:ln w="38100" algn="ctr">
            <a:noFill/>
            <a:round/>
            <a:headEnd/>
            <a:tailEnd/>
          </a:ln>
          <a:effectLst>
            <a:outerShdw dist="63500" dir="3187806" algn="ctr" rotWithShape="0">
              <a:srgbClr val="00B050"/>
            </a:outerShdw>
          </a:effectLst>
        </p:spPr>
        <p:txBody>
          <a:bodyPr wrap="none" anchor="ctr">
            <a:normAutofit/>
          </a:bodyPr>
          <a:lstStyle/>
          <a:p>
            <a:pPr algn="ctr" eaLnBrk="0" hangingPunct="0"/>
            <a: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Будь наблюдательным!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3" y="3284984"/>
            <a:ext cx="2884213" cy="27363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"/>
          <p:cNvSpPr>
            <a:spLocks noChangeArrowheads="1"/>
          </p:cNvSpPr>
          <p:nvPr/>
        </p:nvSpPr>
        <p:spPr bwMode="gray">
          <a:xfrm>
            <a:off x="216000" y="214290"/>
            <a:ext cx="8712000" cy="6372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  <a:ln w="9525">
            <a:solidFill>
              <a:srgbClr val="00B05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" name="AutoShape 4"/>
          <p:cNvSpPr>
            <a:spLocks noGrp="1" noChangeArrowheads="1"/>
          </p:cNvSpPr>
          <p:nvPr>
            <p:ph type="title" idx="4294967295"/>
          </p:nvPr>
        </p:nvSpPr>
        <p:spPr bwMode="gray">
          <a:xfrm>
            <a:off x="1763688" y="404665"/>
            <a:ext cx="5544616" cy="64807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66FF">
                  <a:shade val="30000"/>
                  <a:satMod val="115000"/>
                </a:srgbClr>
              </a:gs>
              <a:gs pos="50000">
                <a:srgbClr val="0066FF">
                  <a:shade val="67500"/>
                  <a:satMod val="115000"/>
                </a:srgbClr>
              </a:gs>
              <a:gs pos="100000">
                <a:srgbClr val="0066FF">
                  <a:shade val="100000"/>
                  <a:satMod val="115000"/>
                </a:srgbClr>
              </a:gs>
            </a:gsLst>
            <a:lin ang="16200000" scaled="1"/>
            <a:tileRect/>
          </a:gradFill>
          <a:ln w="38100" algn="ctr">
            <a:noFill/>
            <a:round/>
            <a:headEnd/>
            <a:tailEnd/>
          </a:ln>
          <a:effectLst>
            <a:outerShdw dist="63500" dir="3187806" algn="ctr" rotWithShape="0">
              <a:srgbClr val="00B050"/>
            </a:outerShdw>
          </a:effectLst>
        </p:spPr>
        <p:txBody>
          <a:bodyPr wrap="none" anchor="ctr">
            <a:normAutofit fontScale="90000"/>
          </a:bodyPr>
          <a:lstStyle/>
          <a:p>
            <a:pPr algn="ctr" eaLnBrk="0" hangingPunct="0"/>
            <a: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Итог  урока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gray">
          <a:xfrm>
            <a:off x="1259632" y="1772816"/>
            <a:ext cx="6624736" cy="648072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" algn="ctr">
            <a:solidFill>
              <a:srgbClr val="00B0F0"/>
            </a:solidFill>
            <a:round/>
            <a:headEnd/>
            <a:tailEnd/>
          </a:ln>
          <a:effectLst>
            <a:outerShdw dist="63500" dir="3187806" algn="ctr" rotWithShape="0">
              <a:srgbClr val="00B050"/>
            </a:outerShdw>
          </a:effectLst>
        </p:spPr>
        <p:txBody>
          <a:bodyPr wrap="none" anchor="ctr"/>
          <a:lstStyle/>
          <a:p>
            <a:pPr eaLnBrk="0" hangingPunct="0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- Какую проблему решали на уроке?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gray">
          <a:xfrm>
            <a:off x="1187624" y="3140968"/>
            <a:ext cx="6624736" cy="648072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" algn="ctr">
            <a:solidFill>
              <a:srgbClr val="00B0F0"/>
            </a:solidFill>
            <a:round/>
            <a:headEnd/>
            <a:tailEnd/>
          </a:ln>
          <a:effectLst>
            <a:outerShdw dist="63500" dir="3187806" algn="ctr" rotWithShape="0">
              <a:srgbClr val="00B050"/>
            </a:outerShdw>
          </a:effectLst>
        </p:spPr>
        <p:txBody>
          <a:bodyPr wrap="none" anchor="ctr"/>
          <a:lstStyle/>
          <a:p>
            <a:pPr eaLnBrk="0" hangingPunct="0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- -Как называют любые предметы?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gray">
          <a:xfrm>
            <a:off x="1187624" y="4437112"/>
            <a:ext cx="6624736" cy="648072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" algn="ctr">
            <a:solidFill>
              <a:srgbClr val="00B0F0"/>
            </a:solidFill>
            <a:round/>
            <a:headEnd/>
            <a:tailEnd/>
          </a:ln>
          <a:effectLst>
            <a:outerShdw dist="63500" dir="3187806" algn="ctr" rotWithShape="0">
              <a:srgbClr val="00B050"/>
            </a:outerShdw>
          </a:effectLst>
        </p:spPr>
        <p:txBody>
          <a:bodyPr wrap="none" anchor="ctr"/>
          <a:lstStyle/>
          <a:p>
            <a:pPr eaLnBrk="0" hangingPunct="0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- Как называются изменения в природе?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utoShape 5"/>
          <p:cNvSpPr>
            <a:spLocks noChangeArrowheads="1"/>
          </p:cNvSpPr>
          <p:nvPr/>
        </p:nvSpPr>
        <p:spPr bwMode="gray">
          <a:xfrm>
            <a:off x="216000" y="214290"/>
            <a:ext cx="8712000" cy="6372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  <a:ln w="9525">
            <a:solidFill>
              <a:srgbClr val="00B05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b="1" dirty="0" smtClean="0">
              <a:solidFill>
                <a:srgbClr val="C00000"/>
              </a:solidFill>
            </a:endParaRPr>
          </a:p>
        </p:txBody>
      </p:sp>
      <p:sp>
        <p:nvSpPr>
          <p:cNvPr id="14339" name="Улыбающееся лицо 2"/>
          <p:cNvSpPr>
            <a:spLocks noChangeArrowheads="1"/>
          </p:cNvSpPr>
          <p:nvPr/>
        </p:nvSpPr>
        <p:spPr bwMode="auto">
          <a:xfrm>
            <a:off x="391680" y="2253837"/>
            <a:ext cx="2571840" cy="2428095"/>
          </a:xfrm>
          <a:prstGeom prst="smileyFace">
            <a:avLst>
              <a:gd name="adj" fmla="val 4653"/>
            </a:avLst>
          </a:prstGeom>
          <a:solidFill>
            <a:srgbClr val="5EA30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1430" tIns="45715" rIns="91430" bIns="45715"/>
          <a:lstStyle/>
          <a:p>
            <a:endParaRPr lang="ru-RU"/>
          </a:p>
        </p:txBody>
      </p:sp>
      <p:sp>
        <p:nvSpPr>
          <p:cNvPr id="14340" name="Улыбающееся лицо 3"/>
          <p:cNvSpPr>
            <a:spLocks noChangeArrowheads="1"/>
          </p:cNvSpPr>
          <p:nvPr/>
        </p:nvSpPr>
        <p:spPr bwMode="auto">
          <a:xfrm>
            <a:off x="6140160" y="2318644"/>
            <a:ext cx="2571840" cy="2428095"/>
          </a:xfrm>
          <a:prstGeom prst="smileyFace">
            <a:avLst>
              <a:gd name="adj" fmla="val -4653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1430" tIns="45715" rIns="91430" bIns="45715"/>
          <a:lstStyle/>
          <a:p>
            <a:endParaRPr lang="ru-RU"/>
          </a:p>
        </p:txBody>
      </p:sp>
      <p:sp>
        <p:nvSpPr>
          <p:cNvPr id="14341" name="Улыбающееся лицо 4"/>
          <p:cNvSpPr>
            <a:spLocks noChangeArrowheads="1"/>
          </p:cNvSpPr>
          <p:nvPr/>
        </p:nvSpPr>
        <p:spPr bwMode="auto">
          <a:xfrm>
            <a:off x="3330721" y="2318644"/>
            <a:ext cx="2571840" cy="2428095"/>
          </a:xfrm>
          <a:prstGeom prst="smileyFace">
            <a:avLst>
              <a:gd name="adj" fmla="val 412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1430" tIns="45715" rIns="91430" bIns="45715"/>
          <a:lstStyle/>
          <a:p>
            <a:endParaRPr lang="ru-RU"/>
          </a:p>
        </p:txBody>
      </p:sp>
      <p:sp>
        <p:nvSpPr>
          <p:cNvPr id="14342" name="TextBox 5"/>
          <p:cNvSpPr txBox="1">
            <a:spLocks noChangeArrowheads="1"/>
          </p:cNvSpPr>
          <p:nvPr/>
        </p:nvSpPr>
        <p:spPr bwMode="auto">
          <a:xfrm>
            <a:off x="1285920" y="5000205"/>
            <a:ext cx="1357920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отлично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29760" y="5000205"/>
            <a:ext cx="1284480" cy="369322"/>
          </a:xfrm>
          <a:prstGeom prst="rect">
            <a:avLst/>
          </a:prstGeom>
          <a:noFill/>
        </p:spPr>
        <p:txBody>
          <a:bodyPr lIns="91430" tIns="45715" rIns="91430" bIns="45715">
            <a:spAutoFit/>
          </a:bodyPr>
          <a:lstStyle/>
          <a:p>
            <a:pPr>
              <a:defRPr/>
            </a:pPr>
            <a:r>
              <a:rPr lang="ru-RU" dirty="0">
                <a:solidFill>
                  <a:srgbClr val="002060"/>
                </a:solidFill>
                <a:latin typeface="Times New Roman" charset="0"/>
              </a:rPr>
              <a:t>хорошо</a:t>
            </a:r>
          </a:p>
        </p:txBody>
      </p:sp>
      <p:sp>
        <p:nvSpPr>
          <p:cNvPr id="14344" name="TextBox 7"/>
          <p:cNvSpPr txBox="1">
            <a:spLocks noChangeArrowheads="1"/>
          </p:cNvSpPr>
          <p:nvPr/>
        </p:nvSpPr>
        <p:spPr bwMode="auto">
          <a:xfrm>
            <a:off x="7215840" y="4857631"/>
            <a:ext cx="1071360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плохо</a:t>
            </a:r>
          </a:p>
        </p:txBody>
      </p:sp>
      <p:sp>
        <p:nvSpPr>
          <p:cNvPr id="14" name="AutoShape 4"/>
          <p:cNvSpPr txBox="1">
            <a:spLocks noChangeArrowheads="1"/>
          </p:cNvSpPr>
          <p:nvPr/>
        </p:nvSpPr>
        <p:spPr bwMode="gray">
          <a:xfrm>
            <a:off x="1835696" y="404664"/>
            <a:ext cx="5698976" cy="79208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66FF">
                  <a:shade val="30000"/>
                  <a:satMod val="115000"/>
                </a:srgbClr>
              </a:gs>
              <a:gs pos="50000">
                <a:srgbClr val="0066FF">
                  <a:shade val="67500"/>
                  <a:satMod val="115000"/>
                </a:srgbClr>
              </a:gs>
              <a:gs pos="100000">
                <a:srgbClr val="0066FF">
                  <a:shade val="100000"/>
                  <a:satMod val="115000"/>
                </a:srgbClr>
              </a:gs>
            </a:gsLst>
            <a:lin ang="16200000" scaled="1"/>
            <a:tileRect/>
          </a:gradFill>
          <a:ln w="38100" algn="ctr">
            <a:noFill/>
            <a:round/>
            <a:headEnd/>
            <a:tailEnd/>
          </a:ln>
          <a:effectLst>
            <a:outerShdw dist="63500" dir="3187806" algn="ctr" rotWithShape="0">
              <a:srgbClr val="00B050"/>
            </a:outerShdw>
          </a:effectLst>
        </p:spPr>
        <p:txBody>
          <a:bodyPr vert="horz" wrap="none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Рефлексия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utoShape 5"/>
          <p:cNvSpPr>
            <a:spLocks noChangeArrowheads="1"/>
          </p:cNvSpPr>
          <p:nvPr/>
        </p:nvSpPr>
        <p:spPr bwMode="gray">
          <a:xfrm>
            <a:off x="216000" y="243000"/>
            <a:ext cx="8712000" cy="6372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  <a:ln w="9525">
            <a:solidFill>
              <a:srgbClr val="00B05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gray">
          <a:xfrm>
            <a:off x="1676400" y="500042"/>
            <a:ext cx="5791200" cy="57467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66FF">
                  <a:shade val="30000"/>
                  <a:satMod val="115000"/>
                </a:srgbClr>
              </a:gs>
              <a:gs pos="50000">
                <a:srgbClr val="0066FF">
                  <a:shade val="67500"/>
                  <a:satMod val="115000"/>
                </a:srgbClr>
              </a:gs>
              <a:gs pos="100000">
                <a:srgbClr val="0066FF">
                  <a:shade val="100000"/>
                  <a:satMod val="115000"/>
                </a:srgbClr>
              </a:gs>
            </a:gsLst>
            <a:lin ang="16200000" scaled="1"/>
            <a:tileRect/>
          </a:gradFill>
          <a:ln w="38100" algn="ctr">
            <a:noFill/>
            <a:round/>
            <a:headEnd/>
            <a:tailEnd/>
          </a:ln>
          <a:effectLst>
            <a:outerShdw dist="63500" dir="3187806" algn="ctr" rotWithShape="0">
              <a:srgbClr val="00B050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Домашнее задание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 rot="21135153">
            <a:off x="894692" y="2185170"/>
            <a:ext cx="2484000" cy="2844000"/>
            <a:chOff x="428596" y="1357298"/>
            <a:chExt cx="3543300" cy="4048125"/>
          </a:xfrm>
          <a:effectLst>
            <a:outerShdw dist="114300" dir="2400000" algn="ctr" rotWithShape="0">
              <a:srgbClr val="C00000">
                <a:alpha val="50000"/>
              </a:srgbClr>
            </a:outerShdw>
          </a:effectLst>
        </p:grpSpPr>
        <p:pic>
          <p:nvPicPr>
            <p:cNvPr id="2050" name="Picture 2" descr="C:\Documents and Settings\Admin\Рабочий стол\16 апреля\Мусор\document_paper_pencil_clip_art_7449.jp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428596" y="1357298"/>
              <a:ext cx="3543300" cy="4048125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</p:pic>
        <p:sp>
          <p:nvSpPr>
            <p:cNvPr id="6" name="Прямоугольник 5"/>
            <p:cNvSpPr/>
            <p:nvPr/>
          </p:nvSpPr>
          <p:spPr>
            <a:xfrm>
              <a:off x="652246" y="2500306"/>
              <a:ext cx="3096000" cy="1285884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Отгадай кроссворд,</a:t>
              </a:r>
            </a:p>
            <a:p>
              <a:pPr algn="ctr"/>
              <a:r>
                <a:rPr lang="ru-RU" sz="2400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Раскрась картину «Времена года»</a:t>
              </a:r>
            </a:p>
            <a:p>
              <a:pPr algn="ctr"/>
              <a:endPara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2" name="AutoShape 4"/>
          <p:cNvSpPr>
            <a:spLocks noChangeArrowheads="1"/>
          </p:cNvSpPr>
          <p:nvPr/>
        </p:nvSpPr>
        <p:spPr bwMode="gray">
          <a:xfrm>
            <a:off x="3851920" y="2000240"/>
            <a:ext cx="4934922" cy="1006314"/>
          </a:xfrm>
          <a:prstGeom prst="rect">
            <a:avLst/>
          </a:prstGeom>
          <a:noFill/>
          <a:ln w="635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Прочитай текст на с. 92-93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2" name="Picture 4" descr="C:\Documents and Settings\Admin\Рабочий стол\Компьютер и школа. Политова\Факты о воде\Cкриншоты\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6248" y="3714752"/>
            <a:ext cx="2592000" cy="1944000"/>
          </a:xfrm>
          <a:prstGeom prst="rect">
            <a:avLst/>
          </a:prstGeom>
          <a:noFill/>
          <a:ln>
            <a:solidFill>
              <a:srgbClr val="C00000"/>
            </a:solidFill>
          </a:ln>
          <a:effectLst>
            <a:outerShdw dist="114300" dir="2400000" algn="ctr" rotWithShape="0">
              <a:srgbClr val="C00000">
                <a:alpha val="50000"/>
              </a:srgbClr>
            </a:outerShdw>
          </a:effectLst>
        </p:spPr>
      </p:pic>
      <p:pic>
        <p:nvPicPr>
          <p:cNvPr id="2053" name="Picture 5" descr="C:\Documents and Settings\Admin\Рабочий стол\Компьютер и школа. Политова\Факты о воде\Cкриншоты\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72198" y="3500438"/>
            <a:ext cx="2592000" cy="1944000"/>
          </a:xfrm>
          <a:prstGeom prst="rect">
            <a:avLst/>
          </a:prstGeom>
          <a:noFill/>
          <a:ln>
            <a:solidFill>
              <a:srgbClr val="C00000"/>
            </a:solidFill>
          </a:ln>
          <a:effectLst>
            <a:outerShdw dist="114300" dir="2400000" algn="ctr" rotWithShape="0">
              <a:srgbClr val="C00000">
                <a:alpha val="50000"/>
              </a:srgbClr>
            </a:outerShdw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AutoShape 5"/>
          <p:cNvSpPr>
            <a:spLocks noChangeArrowheads="1"/>
          </p:cNvSpPr>
          <p:nvPr/>
        </p:nvSpPr>
        <p:spPr bwMode="gray">
          <a:xfrm>
            <a:off x="216000" y="214290"/>
            <a:ext cx="8712000" cy="6372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  <a:ln w="9525">
            <a:solidFill>
              <a:srgbClr val="00B05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gray">
          <a:xfrm>
            <a:off x="2016000" y="428604"/>
            <a:ext cx="5112000" cy="57467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66FF">
                  <a:shade val="30000"/>
                  <a:satMod val="115000"/>
                </a:srgbClr>
              </a:gs>
              <a:gs pos="50000">
                <a:srgbClr val="0066FF">
                  <a:shade val="67500"/>
                  <a:satMod val="115000"/>
                </a:srgbClr>
              </a:gs>
              <a:gs pos="100000">
                <a:srgbClr val="0066FF">
                  <a:shade val="100000"/>
                  <a:satMod val="115000"/>
                </a:srgbClr>
              </a:gs>
            </a:gsLst>
            <a:lin ang="16200000" scaled="1"/>
            <a:tileRect/>
          </a:gradFill>
          <a:ln w="38100" algn="ctr">
            <a:noFill/>
            <a:round/>
            <a:headEnd/>
            <a:tailEnd/>
          </a:ln>
          <a:effectLst>
            <a:outerShdw dist="63500" dir="3187806" algn="ctr" rotWithShape="0">
              <a:srgbClr val="00B050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Тела окружающего мира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9" name="Группа 28"/>
          <p:cNvGrpSpPr/>
          <p:nvPr/>
        </p:nvGrpSpPr>
        <p:grpSpPr>
          <a:xfrm>
            <a:off x="570460" y="1321579"/>
            <a:ext cx="1263710" cy="1764000"/>
            <a:chOff x="642910" y="1321579"/>
            <a:chExt cx="1263710" cy="1764000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642910" y="1321579"/>
              <a:ext cx="1252685" cy="1764000"/>
            </a:xfrm>
            <a:prstGeom prst="roundRect">
              <a:avLst>
                <a:gd name="adj" fmla="val 10042"/>
              </a:avLst>
            </a:prstGeom>
            <a:solidFill>
              <a:srgbClr val="0066FF"/>
            </a:solidFill>
            <a:ln>
              <a:noFill/>
            </a:ln>
            <a:effectLst>
              <a:outerShdw dist="114300" dir="2400000" algn="ctr" rotWithShape="0">
                <a:srgbClr val="C00000">
                  <a:alpha val="5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6" name="Picture 2" descr="C:\Documents and Settings\Admin\Рабочий стол\16 апреля\Мусор\11949855521951877585tavolo_in_legno_architet_01.svg.med.pn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642910" y="1785926"/>
              <a:ext cx="1263710" cy="1188000"/>
            </a:xfrm>
            <a:prstGeom prst="rect">
              <a:avLst/>
            </a:prstGeom>
            <a:noFill/>
          </p:spPr>
        </p:pic>
      </p:grpSp>
      <p:sp>
        <p:nvSpPr>
          <p:cNvPr id="28" name="AutoShape 4"/>
          <p:cNvSpPr>
            <a:spLocks noChangeArrowheads="1"/>
          </p:cNvSpPr>
          <p:nvPr/>
        </p:nvSpPr>
        <p:spPr bwMode="gray">
          <a:xfrm>
            <a:off x="464315" y="3143248"/>
            <a:ext cx="1476000" cy="360000"/>
          </a:xfrm>
          <a:prstGeom prst="rect">
            <a:avLst/>
          </a:prstGeom>
          <a:noFill/>
          <a:ln w="28575" algn="ctr">
            <a:noFill/>
            <a:prstDash val="lgDash"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Стол</a:t>
            </a:r>
            <a:endParaRPr lang="en-US" sz="24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2780518" y="1321579"/>
            <a:ext cx="1368000" cy="1764000"/>
            <a:chOff x="2857488" y="1321579"/>
            <a:chExt cx="1368000" cy="176400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2915146" y="1321579"/>
              <a:ext cx="1252685" cy="1764000"/>
            </a:xfrm>
            <a:prstGeom prst="roundRect">
              <a:avLst>
                <a:gd name="adj" fmla="val 10042"/>
              </a:avLst>
            </a:prstGeom>
            <a:solidFill>
              <a:srgbClr val="0066FF"/>
            </a:solidFill>
            <a:ln>
              <a:noFill/>
            </a:ln>
            <a:effectLst>
              <a:outerShdw dist="114300" dir="2400000" algn="ctr" rotWithShape="0">
                <a:srgbClr val="C00000">
                  <a:alpha val="5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7" name="Picture 3" descr="C:\Documents and Settings\Admin\Рабочий стол\12599782271695849075sun-md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2857488" y="1500174"/>
              <a:ext cx="1368000" cy="1368000"/>
            </a:xfrm>
            <a:prstGeom prst="rect">
              <a:avLst/>
            </a:prstGeom>
            <a:noFill/>
          </p:spPr>
        </p:pic>
      </p:grpSp>
      <p:sp>
        <p:nvSpPr>
          <p:cNvPr id="39" name="AutoShape 4"/>
          <p:cNvSpPr>
            <a:spLocks noChangeArrowheads="1"/>
          </p:cNvSpPr>
          <p:nvPr/>
        </p:nvSpPr>
        <p:spPr bwMode="gray">
          <a:xfrm>
            <a:off x="2843808" y="3284984"/>
            <a:ext cx="1476000" cy="360000"/>
          </a:xfrm>
          <a:prstGeom prst="rect">
            <a:avLst/>
          </a:prstGeom>
          <a:noFill/>
          <a:ln w="28575" algn="ctr">
            <a:noFill/>
            <a:prstDash val="lgDash"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Солнце </a:t>
            </a:r>
            <a:endParaRPr lang="en-US" sz="24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3" name="Группа 32"/>
          <p:cNvGrpSpPr/>
          <p:nvPr/>
        </p:nvGrpSpPr>
        <p:grpSpPr>
          <a:xfrm>
            <a:off x="575973" y="3857628"/>
            <a:ext cx="1252685" cy="1764000"/>
            <a:chOff x="642910" y="3536157"/>
            <a:chExt cx="1252685" cy="1764000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642910" y="3536157"/>
              <a:ext cx="1252685" cy="1764000"/>
            </a:xfrm>
            <a:prstGeom prst="roundRect">
              <a:avLst>
                <a:gd name="adj" fmla="val 10042"/>
              </a:avLst>
            </a:prstGeom>
            <a:solidFill>
              <a:srgbClr val="0066FF"/>
            </a:solidFill>
            <a:ln>
              <a:noFill/>
            </a:ln>
            <a:effectLst>
              <a:outerShdw dist="114300" dir="2400000" algn="ctr" rotWithShape="0">
                <a:srgbClr val="C00000">
                  <a:alpha val="5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7" name="Picture 34" descr="135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743634" y="3643314"/>
              <a:ext cx="1051236" cy="1332000"/>
            </a:xfrm>
            <a:prstGeom prst="rect">
              <a:avLst/>
            </a:prstGeom>
            <a:noFill/>
          </p:spPr>
        </p:pic>
      </p:grpSp>
      <p:sp>
        <p:nvSpPr>
          <p:cNvPr id="40" name="AutoShape 4"/>
          <p:cNvSpPr>
            <a:spLocks noChangeArrowheads="1"/>
          </p:cNvSpPr>
          <p:nvPr/>
        </p:nvSpPr>
        <p:spPr bwMode="gray">
          <a:xfrm>
            <a:off x="428596" y="5715016"/>
            <a:ext cx="1476000" cy="360000"/>
          </a:xfrm>
          <a:prstGeom prst="rect">
            <a:avLst/>
          </a:prstGeom>
          <a:noFill/>
          <a:ln w="28575" algn="ctr">
            <a:noFill/>
            <a:prstDash val="lgDash"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Книги</a:t>
            </a:r>
            <a:endParaRPr lang="en-US" sz="24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1" name="Группа 30"/>
          <p:cNvGrpSpPr/>
          <p:nvPr/>
        </p:nvGrpSpPr>
        <p:grpSpPr>
          <a:xfrm>
            <a:off x="5100379" y="1321579"/>
            <a:ext cx="1252685" cy="1764000"/>
            <a:chOff x="5095879" y="1321579"/>
            <a:chExt cx="1252685" cy="1764000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5095879" y="1321579"/>
              <a:ext cx="1252685" cy="1764000"/>
            </a:xfrm>
            <a:prstGeom prst="roundRect">
              <a:avLst>
                <a:gd name="adj" fmla="val 10042"/>
              </a:avLst>
            </a:prstGeom>
            <a:solidFill>
              <a:srgbClr val="0066FF"/>
            </a:solidFill>
            <a:ln>
              <a:noFill/>
            </a:ln>
            <a:effectLst>
              <a:outerShdw dist="114300" dir="2400000" algn="ctr" rotWithShape="0">
                <a:srgbClr val="C00000">
                  <a:alpha val="5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9" name="Picture 5" descr="C:\Documents and Settings\Admin\Рабочий стол\11949847342128891945cartoon_tree_01_svg_med.png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5250458" y="1428736"/>
              <a:ext cx="943526" cy="1656000"/>
            </a:xfrm>
            <a:prstGeom prst="rect">
              <a:avLst/>
            </a:prstGeom>
            <a:noFill/>
          </p:spPr>
        </p:pic>
      </p:grpSp>
      <p:sp>
        <p:nvSpPr>
          <p:cNvPr id="41" name="AutoShape 4"/>
          <p:cNvSpPr>
            <a:spLocks noChangeArrowheads="1"/>
          </p:cNvSpPr>
          <p:nvPr/>
        </p:nvSpPr>
        <p:spPr bwMode="gray">
          <a:xfrm>
            <a:off x="4988721" y="3143248"/>
            <a:ext cx="1476000" cy="360000"/>
          </a:xfrm>
          <a:prstGeom prst="rect">
            <a:avLst/>
          </a:prstGeom>
          <a:noFill/>
          <a:ln w="28575" algn="ctr">
            <a:noFill/>
            <a:prstDash val="lgDash"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Дерево</a:t>
            </a:r>
            <a:endParaRPr lang="en-US" sz="24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2" name="Группа 31"/>
          <p:cNvGrpSpPr/>
          <p:nvPr/>
        </p:nvGrpSpPr>
        <p:grpSpPr>
          <a:xfrm>
            <a:off x="7322925" y="1321579"/>
            <a:ext cx="1332000" cy="1764000"/>
            <a:chOff x="7340222" y="1321579"/>
            <a:chExt cx="1332000" cy="1764000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7379880" y="1321579"/>
              <a:ext cx="1252685" cy="1764000"/>
            </a:xfrm>
            <a:prstGeom prst="roundRect">
              <a:avLst>
                <a:gd name="adj" fmla="val 10042"/>
              </a:avLst>
            </a:prstGeom>
            <a:solidFill>
              <a:srgbClr val="0066FF"/>
            </a:solidFill>
            <a:ln>
              <a:noFill/>
            </a:ln>
            <a:effectLst>
              <a:outerShdw dist="114300" dir="2400000" algn="ctr" rotWithShape="0">
                <a:srgbClr val="C00000">
                  <a:alpha val="5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30" name="Picture 6" descr="C:\Documents and Settings\Admin\Рабочий стол\1216179539499064915jeremybennett_sticky_note_pad_and_pencil_svg_med.png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7340222" y="1643050"/>
              <a:ext cx="1332000" cy="1332000"/>
            </a:xfrm>
            <a:prstGeom prst="rect">
              <a:avLst/>
            </a:prstGeom>
            <a:noFill/>
          </p:spPr>
        </p:pic>
      </p:grpSp>
      <p:sp>
        <p:nvSpPr>
          <p:cNvPr id="42" name="AutoShape 4"/>
          <p:cNvSpPr>
            <a:spLocks noChangeArrowheads="1"/>
          </p:cNvSpPr>
          <p:nvPr/>
        </p:nvSpPr>
        <p:spPr bwMode="gray">
          <a:xfrm>
            <a:off x="7250925" y="3143248"/>
            <a:ext cx="1476000" cy="360000"/>
          </a:xfrm>
          <a:prstGeom prst="rect">
            <a:avLst/>
          </a:prstGeom>
          <a:noFill/>
          <a:ln w="28575" algn="ctr">
            <a:noFill/>
            <a:prstDash val="lgDash"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Карандаш</a:t>
            </a:r>
            <a:endParaRPr lang="en-US" sz="24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AutoShape 4"/>
          <p:cNvSpPr>
            <a:spLocks noChangeArrowheads="1"/>
          </p:cNvSpPr>
          <p:nvPr/>
        </p:nvSpPr>
        <p:spPr bwMode="gray">
          <a:xfrm>
            <a:off x="2678518" y="5500702"/>
            <a:ext cx="1476000" cy="360000"/>
          </a:xfrm>
          <a:prstGeom prst="rect">
            <a:avLst/>
          </a:prstGeom>
          <a:noFill/>
          <a:ln w="28575" algn="ctr">
            <a:noFill/>
            <a:prstDash val="lgDash"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гриб</a:t>
            </a:r>
            <a:endParaRPr lang="en-US" sz="24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5" name="Группа 34"/>
          <p:cNvGrpSpPr/>
          <p:nvPr/>
        </p:nvGrpSpPr>
        <p:grpSpPr>
          <a:xfrm>
            <a:off x="4892721" y="4113286"/>
            <a:ext cx="1764000" cy="1252685"/>
            <a:chOff x="4840222" y="3791814"/>
            <a:chExt cx="1764000" cy="1252685"/>
          </a:xfrm>
        </p:grpSpPr>
        <p:sp>
          <p:nvSpPr>
            <p:cNvPr id="17" name="Скругленный прямоугольник 16"/>
            <p:cNvSpPr/>
            <p:nvPr/>
          </p:nvSpPr>
          <p:spPr>
            <a:xfrm rot="16200000" flipH="1">
              <a:off x="5095879" y="3536157"/>
              <a:ext cx="1252685" cy="1764000"/>
            </a:xfrm>
            <a:prstGeom prst="roundRect">
              <a:avLst>
                <a:gd name="adj" fmla="val 10042"/>
              </a:avLst>
            </a:prstGeom>
            <a:solidFill>
              <a:srgbClr val="0066FF"/>
            </a:solidFill>
            <a:ln>
              <a:noFill/>
            </a:ln>
            <a:effectLst>
              <a:outerShdw dist="114300" dir="2400000" algn="ctr" rotWithShape="0">
                <a:srgbClr val="C00000">
                  <a:alpha val="5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4979365" y="3857628"/>
              <a:ext cx="1485713" cy="1044000"/>
            </a:xfrm>
            <a:prstGeom prst="rect">
              <a:avLst/>
            </a:prstGeom>
            <a:noFill/>
            <a:ln w="9525">
              <a:solidFill>
                <a:srgbClr val="C00000"/>
              </a:solidFill>
              <a:miter lim="800000"/>
              <a:headEnd/>
              <a:tailEnd/>
            </a:ln>
          </p:spPr>
        </p:pic>
      </p:grpSp>
      <p:sp>
        <p:nvSpPr>
          <p:cNvPr id="44" name="AutoShape 4"/>
          <p:cNvSpPr>
            <a:spLocks noChangeArrowheads="1"/>
          </p:cNvSpPr>
          <p:nvPr/>
        </p:nvSpPr>
        <p:spPr bwMode="gray">
          <a:xfrm>
            <a:off x="5036721" y="5500702"/>
            <a:ext cx="1476000" cy="360000"/>
          </a:xfrm>
          <a:prstGeom prst="rect">
            <a:avLst/>
          </a:prstGeom>
          <a:noFill/>
          <a:ln w="28575" algn="ctr">
            <a:noFill/>
            <a:prstDash val="lgDash"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Камень</a:t>
            </a:r>
            <a:endParaRPr lang="en-US" sz="24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AutoShape 4"/>
          <p:cNvSpPr>
            <a:spLocks noChangeArrowheads="1"/>
          </p:cNvSpPr>
          <p:nvPr/>
        </p:nvSpPr>
        <p:spPr bwMode="gray">
          <a:xfrm>
            <a:off x="7215206" y="5715016"/>
            <a:ext cx="1476000" cy="360000"/>
          </a:xfrm>
          <a:prstGeom prst="rect">
            <a:avLst/>
          </a:prstGeom>
          <a:noFill/>
          <a:ln w="28575" algn="ctr">
            <a:noFill/>
            <a:prstDash val="lgDash"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Птица </a:t>
            </a:r>
            <a:endParaRPr lang="en-US" sz="24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AutoShape 4"/>
          <p:cNvSpPr>
            <a:spLocks noChangeArrowheads="1"/>
          </p:cNvSpPr>
          <p:nvPr/>
        </p:nvSpPr>
        <p:spPr bwMode="gray">
          <a:xfrm>
            <a:off x="428596" y="6143644"/>
            <a:ext cx="2160000" cy="360000"/>
          </a:xfrm>
          <a:prstGeom prst="rect">
            <a:avLst/>
          </a:prstGeom>
          <a:noFill/>
          <a:ln w="28575" algn="ctr">
            <a:noFill/>
            <a:prstDash val="lgDash"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sz="24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7" name="Группа 46"/>
          <p:cNvGrpSpPr>
            <a:grpSpLocks noChangeAspect="1"/>
          </p:cNvGrpSpPr>
          <p:nvPr/>
        </p:nvGrpSpPr>
        <p:grpSpPr>
          <a:xfrm>
            <a:off x="7236296" y="3789040"/>
            <a:ext cx="1252685" cy="1764000"/>
            <a:chOff x="4359634" y="1357298"/>
            <a:chExt cx="1764000" cy="2484000"/>
          </a:xfrm>
        </p:grpSpPr>
        <p:sp>
          <p:nvSpPr>
            <p:cNvPr id="48" name="Скругленный прямоугольник 47"/>
            <p:cNvSpPr/>
            <p:nvPr/>
          </p:nvSpPr>
          <p:spPr>
            <a:xfrm>
              <a:off x="4359634" y="1357298"/>
              <a:ext cx="1764000" cy="2484000"/>
            </a:xfrm>
            <a:prstGeom prst="roundRect">
              <a:avLst>
                <a:gd name="adj" fmla="val 10042"/>
              </a:avLst>
            </a:prstGeom>
            <a:solidFill>
              <a:srgbClr val="0066FF"/>
            </a:solidFill>
            <a:ln>
              <a:noFill/>
            </a:ln>
            <a:effectLst>
              <a:outerShdw dist="114300" dir="2400000" algn="ctr" rotWithShape="0">
                <a:srgbClr val="C00000">
                  <a:alpha val="5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9" name="Picture 2" descr="C:\Documents and Settings\Admin\Рабочий стол\11949853801640399181bird_of_peace_mauro_oliv_01.svg.med.png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 flipH="1">
              <a:off x="4431634" y="1857367"/>
              <a:ext cx="1620000" cy="1269293"/>
            </a:xfrm>
            <a:prstGeom prst="rect">
              <a:avLst/>
            </a:prstGeom>
            <a:noFill/>
          </p:spPr>
        </p:pic>
      </p:grpSp>
      <p:sp>
        <p:nvSpPr>
          <p:cNvPr id="52" name="Скругленный прямоугольник 51"/>
          <p:cNvSpPr/>
          <p:nvPr/>
        </p:nvSpPr>
        <p:spPr>
          <a:xfrm rot="5400000">
            <a:off x="2739425" y="3965430"/>
            <a:ext cx="1252685" cy="1764000"/>
          </a:xfrm>
          <a:prstGeom prst="roundRect">
            <a:avLst>
              <a:gd name="adj" fmla="val 10042"/>
            </a:avLst>
          </a:prstGeom>
          <a:solidFill>
            <a:srgbClr val="0066FF"/>
          </a:solidFill>
          <a:ln>
            <a:noFill/>
          </a:ln>
          <a:effectLst>
            <a:outerShdw dist="114300" dir="2400000" algn="ctr" rotWithShape="0">
              <a:srgbClr val="C0000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0" name="Picture 14" descr="C:\Documents and Settings\Admin\Рабочий стол\16 апреля\Мусор\0_31100_c642467d_XL.pn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771800" y="4005064"/>
            <a:ext cx="1224000" cy="1429479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AutoShape 5"/>
          <p:cNvSpPr>
            <a:spLocks noChangeArrowheads="1"/>
          </p:cNvSpPr>
          <p:nvPr/>
        </p:nvSpPr>
        <p:spPr bwMode="gray">
          <a:xfrm>
            <a:off x="216000" y="214290"/>
            <a:ext cx="8712000" cy="6372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  <a:ln w="9525">
            <a:solidFill>
              <a:srgbClr val="00B05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gray">
          <a:xfrm>
            <a:off x="1979712" y="332656"/>
            <a:ext cx="5112000" cy="57467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66FF">
                  <a:shade val="30000"/>
                  <a:satMod val="115000"/>
                </a:srgbClr>
              </a:gs>
              <a:gs pos="50000">
                <a:srgbClr val="0066FF">
                  <a:shade val="67500"/>
                  <a:satMod val="115000"/>
                </a:srgbClr>
              </a:gs>
              <a:gs pos="100000">
                <a:srgbClr val="0066FF">
                  <a:shade val="100000"/>
                  <a:satMod val="115000"/>
                </a:srgbClr>
              </a:gs>
            </a:gsLst>
            <a:lin ang="16200000" scaled="1"/>
            <a:tileRect/>
          </a:gradFill>
          <a:ln w="38100" algn="ctr">
            <a:noFill/>
            <a:round/>
            <a:headEnd/>
            <a:tailEnd/>
          </a:ln>
          <a:effectLst>
            <a:outerShdw dist="63500" dir="3187806" algn="ctr" rotWithShape="0">
              <a:srgbClr val="00B050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Тела окружающего мира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Группа 28"/>
          <p:cNvGrpSpPr/>
          <p:nvPr/>
        </p:nvGrpSpPr>
        <p:grpSpPr>
          <a:xfrm>
            <a:off x="6876256" y="4797152"/>
            <a:ext cx="1263710" cy="1764000"/>
            <a:chOff x="642910" y="1321579"/>
            <a:chExt cx="1263710" cy="1764000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642910" y="1321579"/>
              <a:ext cx="1252685" cy="1764000"/>
            </a:xfrm>
            <a:prstGeom prst="roundRect">
              <a:avLst>
                <a:gd name="adj" fmla="val 10042"/>
              </a:avLst>
            </a:prstGeom>
            <a:solidFill>
              <a:srgbClr val="0066FF"/>
            </a:solidFill>
            <a:ln>
              <a:noFill/>
            </a:ln>
            <a:effectLst>
              <a:outerShdw dist="114300" dir="2400000" algn="ctr" rotWithShape="0">
                <a:srgbClr val="C00000">
                  <a:alpha val="5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6" name="Picture 2" descr="C:\Documents and Settings\Admin\Рабочий стол\16 апреля\Мусор\11949855521951877585tavolo_in_legno_architet_01.svg.med.pn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642910" y="1785926"/>
              <a:ext cx="1263710" cy="1188000"/>
            </a:xfrm>
            <a:prstGeom prst="rect">
              <a:avLst/>
            </a:prstGeom>
            <a:noFill/>
          </p:spPr>
        </p:pic>
      </p:grpSp>
      <p:grpSp>
        <p:nvGrpSpPr>
          <p:cNvPr id="3" name="Группа 29"/>
          <p:cNvGrpSpPr/>
          <p:nvPr/>
        </p:nvGrpSpPr>
        <p:grpSpPr>
          <a:xfrm>
            <a:off x="395536" y="3140968"/>
            <a:ext cx="1368000" cy="1764000"/>
            <a:chOff x="2857488" y="1321579"/>
            <a:chExt cx="1368000" cy="176400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2915146" y="1321579"/>
              <a:ext cx="1252685" cy="1764000"/>
            </a:xfrm>
            <a:prstGeom prst="roundRect">
              <a:avLst>
                <a:gd name="adj" fmla="val 10042"/>
              </a:avLst>
            </a:prstGeom>
            <a:solidFill>
              <a:srgbClr val="0066FF"/>
            </a:solidFill>
            <a:ln>
              <a:noFill/>
            </a:ln>
            <a:effectLst>
              <a:outerShdw dist="114300" dir="2400000" algn="ctr" rotWithShape="0">
                <a:srgbClr val="C00000">
                  <a:alpha val="5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7" name="Picture 3" descr="C:\Documents and Settings\Admin\Рабочий стол\12599782271695849075sun-md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2857488" y="1500174"/>
              <a:ext cx="1368000" cy="1368000"/>
            </a:xfrm>
            <a:prstGeom prst="rect">
              <a:avLst/>
            </a:prstGeom>
            <a:noFill/>
          </p:spPr>
        </p:pic>
      </p:grpSp>
      <p:grpSp>
        <p:nvGrpSpPr>
          <p:cNvPr id="5" name="Группа 32"/>
          <p:cNvGrpSpPr/>
          <p:nvPr/>
        </p:nvGrpSpPr>
        <p:grpSpPr>
          <a:xfrm>
            <a:off x="5940152" y="2852936"/>
            <a:ext cx="1252685" cy="1764000"/>
            <a:chOff x="642910" y="3536157"/>
            <a:chExt cx="1252685" cy="1764000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642910" y="3536157"/>
              <a:ext cx="1252685" cy="1764000"/>
            </a:xfrm>
            <a:prstGeom prst="roundRect">
              <a:avLst>
                <a:gd name="adj" fmla="val 10042"/>
              </a:avLst>
            </a:prstGeom>
            <a:solidFill>
              <a:srgbClr val="0066FF"/>
            </a:solidFill>
            <a:ln>
              <a:noFill/>
            </a:ln>
            <a:effectLst>
              <a:outerShdw dist="114300" dir="2400000" algn="ctr" rotWithShape="0">
                <a:srgbClr val="C00000">
                  <a:alpha val="5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7" name="Picture 34" descr="135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743634" y="3643314"/>
              <a:ext cx="1051236" cy="1332000"/>
            </a:xfrm>
            <a:prstGeom prst="rect">
              <a:avLst/>
            </a:prstGeom>
            <a:noFill/>
          </p:spPr>
        </p:pic>
      </p:grpSp>
      <p:grpSp>
        <p:nvGrpSpPr>
          <p:cNvPr id="7" name="Группа 30"/>
          <p:cNvGrpSpPr/>
          <p:nvPr/>
        </p:nvGrpSpPr>
        <p:grpSpPr>
          <a:xfrm>
            <a:off x="1979712" y="3140968"/>
            <a:ext cx="1252685" cy="1764000"/>
            <a:chOff x="5095879" y="1321579"/>
            <a:chExt cx="1252685" cy="1764000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5095879" y="1321579"/>
              <a:ext cx="1252685" cy="1764000"/>
            </a:xfrm>
            <a:prstGeom prst="roundRect">
              <a:avLst>
                <a:gd name="adj" fmla="val 10042"/>
              </a:avLst>
            </a:prstGeom>
            <a:solidFill>
              <a:srgbClr val="0066FF"/>
            </a:solidFill>
            <a:ln>
              <a:noFill/>
            </a:ln>
            <a:effectLst>
              <a:outerShdw dist="114300" dir="2400000" algn="ctr" rotWithShape="0">
                <a:srgbClr val="C00000">
                  <a:alpha val="5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9" name="Picture 5" descr="C:\Documents and Settings\Admin\Рабочий стол\11949847342128891945cartoon_tree_01_svg_med.png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5250458" y="1428736"/>
              <a:ext cx="943526" cy="1656000"/>
            </a:xfrm>
            <a:prstGeom prst="rect">
              <a:avLst/>
            </a:prstGeom>
            <a:noFill/>
          </p:spPr>
        </p:pic>
      </p:grpSp>
      <p:grpSp>
        <p:nvGrpSpPr>
          <p:cNvPr id="8" name="Группа 31"/>
          <p:cNvGrpSpPr/>
          <p:nvPr/>
        </p:nvGrpSpPr>
        <p:grpSpPr>
          <a:xfrm>
            <a:off x="7452320" y="2996952"/>
            <a:ext cx="1332000" cy="1764000"/>
            <a:chOff x="7340222" y="1321579"/>
            <a:chExt cx="1332000" cy="1764000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7379880" y="1321579"/>
              <a:ext cx="1252685" cy="1764000"/>
            </a:xfrm>
            <a:prstGeom prst="roundRect">
              <a:avLst>
                <a:gd name="adj" fmla="val 10042"/>
              </a:avLst>
            </a:prstGeom>
            <a:solidFill>
              <a:srgbClr val="0066FF"/>
            </a:solidFill>
            <a:ln>
              <a:noFill/>
            </a:ln>
            <a:effectLst>
              <a:outerShdw dist="114300" dir="2400000" algn="ctr" rotWithShape="0">
                <a:srgbClr val="C00000">
                  <a:alpha val="5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30" name="Picture 6" descr="C:\Documents and Settings\Admin\Рабочий стол\1216179539499064915jeremybennett_sticky_note_pad_and_pencil_svg_med.png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7340222" y="1643050"/>
              <a:ext cx="1332000" cy="1332000"/>
            </a:xfrm>
            <a:prstGeom prst="rect">
              <a:avLst/>
            </a:prstGeom>
            <a:noFill/>
          </p:spPr>
        </p:pic>
      </p:grpSp>
      <p:grpSp>
        <p:nvGrpSpPr>
          <p:cNvPr id="12" name="Группа 34"/>
          <p:cNvGrpSpPr/>
          <p:nvPr/>
        </p:nvGrpSpPr>
        <p:grpSpPr>
          <a:xfrm>
            <a:off x="2843808" y="5157192"/>
            <a:ext cx="1764000" cy="1252685"/>
            <a:chOff x="4840222" y="3791814"/>
            <a:chExt cx="1764000" cy="1252685"/>
          </a:xfrm>
        </p:grpSpPr>
        <p:sp>
          <p:nvSpPr>
            <p:cNvPr id="17" name="Скругленный прямоугольник 16"/>
            <p:cNvSpPr/>
            <p:nvPr/>
          </p:nvSpPr>
          <p:spPr>
            <a:xfrm rot="16200000" flipH="1">
              <a:off x="5095879" y="3536157"/>
              <a:ext cx="1252685" cy="1764000"/>
            </a:xfrm>
            <a:prstGeom prst="roundRect">
              <a:avLst>
                <a:gd name="adj" fmla="val 10042"/>
              </a:avLst>
            </a:prstGeom>
            <a:solidFill>
              <a:srgbClr val="0066FF"/>
            </a:solidFill>
            <a:ln>
              <a:noFill/>
            </a:ln>
            <a:effectLst>
              <a:outerShdw dist="114300" dir="2400000" algn="ctr" rotWithShape="0">
                <a:srgbClr val="C00000">
                  <a:alpha val="5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4979365" y="3857628"/>
              <a:ext cx="1485713" cy="1044000"/>
            </a:xfrm>
            <a:prstGeom prst="rect">
              <a:avLst/>
            </a:prstGeom>
            <a:noFill/>
            <a:ln w="9525">
              <a:solidFill>
                <a:srgbClr val="C00000"/>
              </a:solidFill>
              <a:miter lim="800000"/>
              <a:headEnd/>
              <a:tailEnd/>
            </a:ln>
          </p:spPr>
        </p:pic>
      </p:grpSp>
      <p:sp>
        <p:nvSpPr>
          <p:cNvPr id="58" name="AutoShape 4"/>
          <p:cNvSpPr>
            <a:spLocks noChangeArrowheads="1"/>
          </p:cNvSpPr>
          <p:nvPr/>
        </p:nvSpPr>
        <p:spPr bwMode="gray">
          <a:xfrm>
            <a:off x="428596" y="6143644"/>
            <a:ext cx="2160000" cy="360000"/>
          </a:xfrm>
          <a:prstGeom prst="rect">
            <a:avLst/>
          </a:prstGeom>
          <a:noFill/>
          <a:ln w="28575" algn="ctr">
            <a:noFill/>
            <a:prstDash val="lgDash"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sz="24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" name="Группа 46"/>
          <p:cNvGrpSpPr>
            <a:grpSpLocks noChangeAspect="1"/>
          </p:cNvGrpSpPr>
          <p:nvPr/>
        </p:nvGrpSpPr>
        <p:grpSpPr>
          <a:xfrm>
            <a:off x="3419872" y="3212976"/>
            <a:ext cx="1252685" cy="1764000"/>
            <a:chOff x="4359634" y="1357298"/>
            <a:chExt cx="1764000" cy="2484000"/>
          </a:xfrm>
        </p:grpSpPr>
        <p:sp>
          <p:nvSpPr>
            <p:cNvPr id="48" name="Скругленный прямоугольник 47"/>
            <p:cNvSpPr/>
            <p:nvPr/>
          </p:nvSpPr>
          <p:spPr>
            <a:xfrm>
              <a:off x="4359634" y="1357298"/>
              <a:ext cx="1764000" cy="2484000"/>
            </a:xfrm>
            <a:prstGeom prst="roundRect">
              <a:avLst>
                <a:gd name="adj" fmla="val 10042"/>
              </a:avLst>
            </a:prstGeom>
            <a:solidFill>
              <a:srgbClr val="0066FF"/>
            </a:solidFill>
            <a:ln>
              <a:noFill/>
            </a:ln>
            <a:effectLst>
              <a:outerShdw dist="114300" dir="2400000" algn="ctr" rotWithShape="0">
                <a:srgbClr val="C00000">
                  <a:alpha val="5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9" name="Picture 2" descr="C:\Documents and Settings\Admin\Рабочий стол\11949853801640399181bird_of_peace_mauro_oliv_01.svg.med.png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 flipH="1">
              <a:off x="4431634" y="1857367"/>
              <a:ext cx="1620000" cy="1269293"/>
            </a:xfrm>
            <a:prstGeom prst="rect">
              <a:avLst/>
            </a:prstGeom>
            <a:noFill/>
          </p:spPr>
        </p:pic>
      </p:grpSp>
      <p:sp>
        <p:nvSpPr>
          <p:cNvPr id="52" name="Скругленный прямоугольник 51"/>
          <p:cNvSpPr/>
          <p:nvPr/>
        </p:nvSpPr>
        <p:spPr>
          <a:xfrm rot="5400000">
            <a:off x="1011233" y="4901535"/>
            <a:ext cx="1252685" cy="1764000"/>
          </a:xfrm>
          <a:prstGeom prst="roundRect">
            <a:avLst>
              <a:gd name="adj" fmla="val 10042"/>
            </a:avLst>
          </a:prstGeom>
          <a:solidFill>
            <a:srgbClr val="0066FF"/>
          </a:solidFill>
          <a:ln>
            <a:noFill/>
          </a:ln>
          <a:effectLst>
            <a:outerShdw dist="114300" dir="2400000" algn="ctr" rotWithShape="0">
              <a:srgbClr val="C0000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0" name="Picture 14" descr="C:\Documents and Settings\Admin\Рабочий стол\16 апреля\Мусор\0_31100_c642467d_XL.pn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1115616" y="5085184"/>
            <a:ext cx="1224000" cy="1429479"/>
          </a:xfrm>
          <a:prstGeom prst="rect">
            <a:avLst/>
          </a:prstGeom>
          <a:noFill/>
        </p:spPr>
      </p:pic>
      <p:sp>
        <p:nvSpPr>
          <p:cNvPr id="36" name="AutoShape 4"/>
          <p:cNvSpPr>
            <a:spLocks noChangeArrowheads="1"/>
          </p:cNvSpPr>
          <p:nvPr/>
        </p:nvSpPr>
        <p:spPr bwMode="gray">
          <a:xfrm>
            <a:off x="827584" y="1412776"/>
            <a:ext cx="3312368" cy="129614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66FF">
                  <a:shade val="30000"/>
                  <a:satMod val="115000"/>
                </a:srgbClr>
              </a:gs>
              <a:gs pos="50000">
                <a:srgbClr val="0066FF">
                  <a:shade val="67500"/>
                  <a:satMod val="115000"/>
                </a:srgbClr>
              </a:gs>
              <a:gs pos="100000">
                <a:srgbClr val="0066FF">
                  <a:shade val="100000"/>
                  <a:satMod val="115000"/>
                </a:srgbClr>
              </a:gs>
            </a:gsLst>
            <a:lin ang="16200000" scaled="1"/>
            <a:tileRect/>
          </a:gradFill>
          <a:ln w="38100" algn="ctr">
            <a:noFill/>
            <a:round/>
            <a:headEnd/>
            <a:tailEnd/>
          </a:ln>
          <a:effectLst>
            <a:outerShdw dist="63500" dir="3187806" algn="ctr" rotWithShape="0">
              <a:srgbClr val="00B050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Естественные</a:t>
            </a:r>
          </a:p>
          <a:p>
            <a:pPr algn="ctr" eaLnBrk="0" hangingPunct="0"/>
            <a: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(природные)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AutoShape 4"/>
          <p:cNvSpPr>
            <a:spLocks noChangeArrowheads="1"/>
          </p:cNvSpPr>
          <p:nvPr/>
        </p:nvSpPr>
        <p:spPr bwMode="gray">
          <a:xfrm>
            <a:off x="5508104" y="1412776"/>
            <a:ext cx="3384376" cy="122413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66FF">
                  <a:shade val="30000"/>
                  <a:satMod val="115000"/>
                </a:srgbClr>
              </a:gs>
              <a:gs pos="50000">
                <a:srgbClr val="0066FF">
                  <a:shade val="67500"/>
                  <a:satMod val="115000"/>
                </a:srgbClr>
              </a:gs>
              <a:gs pos="100000">
                <a:srgbClr val="0066FF">
                  <a:shade val="100000"/>
                  <a:satMod val="115000"/>
                </a:srgbClr>
              </a:gs>
            </a:gsLst>
            <a:lin ang="16200000" scaled="1"/>
            <a:tileRect/>
          </a:gradFill>
          <a:ln w="38100" algn="ctr">
            <a:noFill/>
            <a:round/>
            <a:headEnd/>
            <a:tailEnd/>
          </a:ln>
          <a:effectLst>
            <a:outerShdw dist="63500" dir="3187806" algn="ctr" rotWithShape="0">
              <a:srgbClr val="00B050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Искусственные</a:t>
            </a:r>
          </a:p>
          <a:p>
            <a:pPr algn="ctr" eaLnBrk="0" hangingPunct="0"/>
            <a: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(изделия)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6" name="Прямая со стрелкой 45"/>
          <p:cNvCxnSpPr/>
          <p:nvPr/>
        </p:nvCxnSpPr>
        <p:spPr>
          <a:xfrm flipH="1">
            <a:off x="2987824" y="1052736"/>
            <a:ext cx="1008112" cy="2160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>
            <a:off x="5148064" y="1052736"/>
            <a:ext cx="864096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AutoShape 5"/>
          <p:cNvSpPr>
            <a:spLocks noChangeArrowheads="1"/>
          </p:cNvSpPr>
          <p:nvPr/>
        </p:nvSpPr>
        <p:spPr bwMode="gray">
          <a:xfrm>
            <a:off x="216000" y="214290"/>
            <a:ext cx="8712000" cy="6372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  <a:ln w="9525">
            <a:solidFill>
              <a:srgbClr val="00B05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7" name="Группа 36"/>
          <p:cNvGrpSpPr/>
          <p:nvPr/>
        </p:nvGrpSpPr>
        <p:grpSpPr>
          <a:xfrm>
            <a:off x="467544" y="1124744"/>
            <a:ext cx="1296000" cy="1524704"/>
            <a:chOff x="3914788" y="1481446"/>
            <a:chExt cx="1296000" cy="1524704"/>
          </a:xfrm>
        </p:grpSpPr>
        <p:pic>
          <p:nvPicPr>
            <p:cNvPr id="2050" name="Picture 2" descr="C:\Documents and Settings\Admin\Рабочий стол\11949849771043985234traffic_light_red_dan_ge_01.svg.med.pn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914788" y="1481446"/>
              <a:ext cx="1296000" cy="1524704"/>
            </a:xfrm>
            <a:prstGeom prst="rect">
              <a:avLst/>
            </a:prstGeom>
            <a:noFill/>
          </p:spPr>
        </p:pic>
        <p:sp>
          <p:nvSpPr>
            <p:cNvPr id="36" name="Блок-схема: узел 35"/>
            <p:cNvSpPr>
              <a:spLocks noChangeAspect="1"/>
            </p:cNvSpPr>
            <p:nvPr/>
          </p:nvSpPr>
          <p:spPr>
            <a:xfrm>
              <a:off x="4382788" y="1643050"/>
              <a:ext cx="360000" cy="360000"/>
            </a:xfrm>
            <a:prstGeom prst="flowChartConnector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5" name="Блок-схема: узел 24"/>
          <p:cNvSpPr>
            <a:spLocks noChangeAspect="1"/>
          </p:cNvSpPr>
          <p:nvPr/>
        </p:nvSpPr>
        <p:spPr>
          <a:xfrm>
            <a:off x="971600" y="1268760"/>
            <a:ext cx="360000" cy="360000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AutoShape 4"/>
          <p:cNvSpPr>
            <a:spLocks noChangeArrowheads="1"/>
          </p:cNvSpPr>
          <p:nvPr/>
        </p:nvSpPr>
        <p:spPr bwMode="gray">
          <a:xfrm>
            <a:off x="2052000" y="428604"/>
            <a:ext cx="5112000" cy="57467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66FF">
                  <a:shade val="30000"/>
                  <a:satMod val="115000"/>
                </a:srgbClr>
              </a:gs>
              <a:gs pos="50000">
                <a:srgbClr val="0066FF">
                  <a:shade val="67500"/>
                  <a:satMod val="115000"/>
                </a:srgbClr>
              </a:gs>
              <a:gs pos="100000">
                <a:srgbClr val="0066FF">
                  <a:shade val="100000"/>
                  <a:satMod val="115000"/>
                </a:srgbClr>
              </a:gs>
            </a:gsLst>
            <a:lin ang="16200000" scaled="1"/>
            <a:tileRect/>
          </a:gradFill>
          <a:ln w="38100" algn="ctr">
            <a:noFill/>
            <a:round/>
            <a:headEnd/>
            <a:tailEnd/>
          </a:ln>
          <a:effectLst>
            <a:outerShdw dist="63500" dir="3187806" algn="ctr" rotWithShape="0">
              <a:srgbClr val="00B050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Игра «Светофор»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8" name="Группа 17"/>
          <p:cNvGrpSpPr>
            <a:grpSpLocks noChangeAspect="1"/>
          </p:cNvGrpSpPr>
          <p:nvPr/>
        </p:nvGrpSpPr>
        <p:grpSpPr>
          <a:xfrm>
            <a:off x="2267744" y="1628800"/>
            <a:ext cx="1252685" cy="1764000"/>
            <a:chOff x="500034" y="1357298"/>
            <a:chExt cx="1764000" cy="2484000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500034" y="1357298"/>
              <a:ext cx="1764000" cy="2484000"/>
            </a:xfrm>
            <a:prstGeom prst="roundRect">
              <a:avLst>
                <a:gd name="adj" fmla="val 10042"/>
              </a:avLst>
            </a:prstGeom>
            <a:solidFill>
              <a:srgbClr val="0066FF"/>
            </a:solidFill>
            <a:ln>
              <a:noFill/>
            </a:ln>
            <a:effectLst>
              <a:outerShdw dist="114300" dir="2400000" algn="ctr" rotWithShape="0">
                <a:srgbClr val="C00000">
                  <a:alpha val="5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Picture 2" descr="C:\Documents and Settings\Admin\Рабочий стол\1194984733759158166flowers_jonathan_dietric_01.svg.med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680034" y="1714488"/>
              <a:ext cx="1404000" cy="1660064"/>
            </a:xfrm>
            <a:prstGeom prst="rect">
              <a:avLst/>
            </a:prstGeom>
            <a:noFill/>
          </p:spPr>
        </p:pic>
      </p:grpSp>
      <p:grpSp>
        <p:nvGrpSpPr>
          <p:cNvPr id="19" name="Группа 18"/>
          <p:cNvGrpSpPr>
            <a:grpSpLocks noChangeAspect="1"/>
          </p:cNvGrpSpPr>
          <p:nvPr/>
        </p:nvGrpSpPr>
        <p:grpSpPr>
          <a:xfrm>
            <a:off x="4572000" y="1700808"/>
            <a:ext cx="1252685" cy="1764000"/>
            <a:chOff x="2583642" y="1357298"/>
            <a:chExt cx="1764000" cy="2484000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2583642" y="1357298"/>
              <a:ext cx="1764000" cy="2484000"/>
            </a:xfrm>
            <a:prstGeom prst="roundRect">
              <a:avLst>
                <a:gd name="adj" fmla="val 10042"/>
              </a:avLst>
            </a:prstGeom>
            <a:solidFill>
              <a:srgbClr val="0066FF"/>
            </a:solidFill>
            <a:ln>
              <a:noFill/>
            </a:ln>
            <a:effectLst>
              <a:outerShdw dist="114300" dir="2400000" algn="ctr" rotWithShape="0">
                <a:srgbClr val="C00000">
                  <a:alpha val="5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8" name="Picture 4" descr="C:\Documents and Settings\Admin\Рабочий стол\11954329291743204660panier-shopping_basket_a_01.svg.med.pn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2781642" y="1714489"/>
              <a:ext cx="1368000" cy="1487947"/>
            </a:xfrm>
            <a:prstGeom prst="rect">
              <a:avLst/>
            </a:prstGeom>
            <a:noFill/>
          </p:spPr>
        </p:pic>
      </p:grpSp>
      <p:grpSp>
        <p:nvGrpSpPr>
          <p:cNvPr id="21" name="Группа 20"/>
          <p:cNvGrpSpPr>
            <a:grpSpLocks noChangeAspect="1"/>
          </p:cNvGrpSpPr>
          <p:nvPr/>
        </p:nvGrpSpPr>
        <p:grpSpPr>
          <a:xfrm>
            <a:off x="6876256" y="1700808"/>
            <a:ext cx="1271109" cy="1764000"/>
            <a:chOff x="6734434" y="1357298"/>
            <a:chExt cx="1764000" cy="2448000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6734434" y="1357298"/>
              <a:ext cx="1764000" cy="2448000"/>
            </a:xfrm>
            <a:prstGeom prst="roundRect">
              <a:avLst>
                <a:gd name="adj" fmla="val 10042"/>
              </a:avLst>
            </a:prstGeom>
            <a:solidFill>
              <a:srgbClr val="0066FF"/>
            </a:solidFill>
            <a:ln>
              <a:noFill/>
            </a:ln>
            <a:effectLst>
              <a:outerShdw dist="114300" dir="2400000" algn="ctr" rotWithShape="0">
                <a:srgbClr val="C00000">
                  <a:alpha val="5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0" name="Группа 9"/>
            <p:cNvGrpSpPr>
              <a:grpSpLocks noChangeAspect="1"/>
            </p:cNvGrpSpPr>
            <p:nvPr/>
          </p:nvGrpSpPr>
          <p:grpSpPr>
            <a:xfrm flipH="1">
              <a:off x="6896434" y="2000240"/>
              <a:ext cx="1440000" cy="917100"/>
              <a:chOff x="6094413" y="1928802"/>
              <a:chExt cx="1638807" cy="1043719"/>
            </a:xfrm>
          </p:grpSpPr>
          <p:pic>
            <p:nvPicPr>
              <p:cNvPr id="9" name="Picture 3" descr="C:\Documents and Settings\Admin\Рабочий стол\11971624452037367643TheresaKnott_Red_Shoe.svg.med.png"/>
              <p:cNvPicPr>
                <a:picLocks noChangeAspect="1" noChangeArrowheads="1"/>
              </p:cNvPicPr>
              <p:nvPr/>
            </p:nvPicPr>
            <p:blipFill>
              <a:blip r:embed="rId5" cstate="email"/>
              <a:srcRect/>
              <a:stretch>
                <a:fillRect/>
              </a:stretch>
            </p:blipFill>
            <p:spPr bwMode="auto">
              <a:xfrm>
                <a:off x="6715140" y="1928802"/>
                <a:ext cx="1018080" cy="1008000"/>
              </a:xfrm>
              <a:prstGeom prst="rect">
                <a:avLst/>
              </a:prstGeom>
              <a:noFill/>
            </p:spPr>
          </p:pic>
          <p:pic>
            <p:nvPicPr>
              <p:cNvPr id="1027" name="Picture 3" descr="C:\Documents and Settings\Admin\Рабочий стол\11971624452037367643TheresaKnott_Red_Shoe.svg.med.png"/>
              <p:cNvPicPr>
                <a:picLocks noChangeAspect="1" noChangeArrowheads="1"/>
              </p:cNvPicPr>
              <p:nvPr/>
            </p:nvPicPr>
            <p:blipFill>
              <a:blip r:embed="rId5" cstate="email"/>
              <a:srcRect/>
              <a:stretch>
                <a:fillRect/>
              </a:stretch>
            </p:blipFill>
            <p:spPr bwMode="auto">
              <a:xfrm>
                <a:off x="6094413" y="1964521"/>
                <a:ext cx="1018080" cy="100800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6" name="Блок-схема: узел 25"/>
          <p:cNvSpPr>
            <a:spLocks noChangeAspect="1"/>
          </p:cNvSpPr>
          <p:nvPr/>
        </p:nvSpPr>
        <p:spPr>
          <a:xfrm>
            <a:off x="971600" y="2276872"/>
            <a:ext cx="360000" cy="360000"/>
          </a:xfrm>
          <a:prstGeom prst="flowChartConnector">
            <a:avLst/>
          </a:prstGeom>
          <a:solidFill>
            <a:srgbClr val="66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5" name="Группа 44"/>
          <p:cNvGrpSpPr/>
          <p:nvPr/>
        </p:nvGrpSpPr>
        <p:grpSpPr>
          <a:xfrm>
            <a:off x="1043608" y="4149080"/>
            <a:ext cx="1252685" cy="1764000"/>
            <a:chOff x="3969044" y="1357299"/>
            <a:chExt cx="1252685" cy="1764000"/>
          </a:xfrm>
        </p:grpSpPr>
        <p:sp>
          <p:nvSpPr>
            <p:cNvPr id="46" name="Скругленный прямоугольник 45"/>
            <p:cNvSpPr/>
            <p:nvPr/>
          </p:nvSpPr>
          <p:spPr>
            <a:xfrm>
              <a:off x="3969044" y="1357299"/>
              <a:ext cx="1252685" cy="1764000"/>
            </a:xfrm>
            <a:prstGeom prst="roundRect">
              <a:avLst>
                <a:gd name="adj" fmla="val 10042"/>
              </a:avLst>
            </a:prstGeom>
            <a:solidFill>
              <a:srgbClr val="0066FF"/>
            </a:solidFill>
            <a:ln>
              <a:noFill/>
            </a:ln>
            <a:effectLst>
              <a:outerShdw dist="114300" dir="2400000" algn="ctr" rotWithShape="0">
                <a:srgbClr val="C00000">
                  <a:alpha val="5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7" name="Picture 9" descr="C:\Documents and Settings\Admin\Рабочий стол\1194986432495548228pimp_hat_james_birkett_01.svg.med.png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4048548" y="1643050"/>
              <a:ext cx="1046904" cy="1044000"/>
            </a:xfrm>
            <a:prstGeom prst="rect">
              <a:avLst/>
            </a:prstGeom>
            <a:noFill/>
          </p:spPr>
        </p:pic>
      </p:grpSp>
      <p:grpSp>
        <p:nvGrpSpPr>
          <p:cNvPr id="48" name="Группа 47"/>
          <p:cNvGrpSpPr/>
          <p:nvPr/>
        </p:nvGrpSpPr>
        <p:grpSpPr>
          <a:xfrm>
            <a:off x="3419872" y="4437112"/>
            <a:ext cx="1764000" cy="1290095"/>
            <a:chOff x="4162259" y="1612955"/>
            <a:chExt cx="1764000" cy="1290095"/>
          </a:xfrm>
        </p:grpSpPr>
        <p:sp>
          <p:nvSpPr>
            <p:cNvPr id="49" name="Скругленный прямоугольник 48"/>
            <p:cNvSpPr/>
            <p:nvPr/>
          </p:nvSpPr>
          <p:spPr>
            <a:xfrm rot="16200000">
              <a:off x="4417916" y="1357298"/>
              <a:ext cx="1252685" cy="1764000"/>
            </a:xfrm>
            <a:prstGeom prst="roundRect">
              <a:avLst>
                <a:gd name="adj" fmla="val 10042"/>
              </a:avLst>
            </a:prstGeom>
            <a:solidFill>
              <a:srgbClr val="0066FF"/>
            </a:solidFill>
            <a:ln>
              <a:noFill/>
            </a:ln>
            <a:effectLst>
              <a:outerShdw dist="114300" dir="2400000" algn="ctr" rotWithShape="0">
                <a:srgbClr val="C00000">
                  <a:alpha val="5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0" name="Picture 3" descr="C:\Documents and Settings\Admin\Рабочий стол\1195433607792649830Machovka_horse.svg.med.png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4429124" y="1643050"/>
              <a:ext cx="1230268" cy="1260000"/>
            </a:xfrm>
            <a:prstGeom prst="rect">
              <a:avLst/>
            </a:prstGeom>
            <a:noFill/>
          </p:spPr>
        </p:pic>
      </p:grpSp>
      <p:pic>
        <p:nvPicPr>
          <p:cNvPr id="51" name="Picture 4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868144" y="4221088"/>
            <a:ext cx="1920000" cy="14400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14300" dir="2400000" algn="ctr" rotWithShape="0">
              <a:srgbClr val="C00000">
                <a:alpha val="50000"/>
              </a:srgbClr>
            </a:outerShdw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AutoShape 5"/>
          <p:cNvSpPr>
            <a:spLocks noChangeArrowheads="1"/>
          </p:cNvSpPr>
          <p:nvPr/>
        </p:nvSpPr>
        <p:spPr bwMode="gray">
          <a:xfrm>
            <a:off x="216000" y="214290"/>
            <a:ext cx="8712000" cy="6372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  <a:ln w="9525">
            <a:solidFill>
              <a:srgbClr val="00B05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gray">
          <a:xfrm>
            <a:off x="1979712" y="332656"/>
            <a:ext cx="5112000" cy="57467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66FF">
                  <a:shade val="30000"/>
                  <a:satMod val="115000"/>
                </a:srgbClr>
              </a:gs>
              <a:gs pos="50000">
                <a:srgbClr val="0066FF">
                  <a:shade val="67500"/>
                  <a:satMod val="115000"/>
                </a:srgbClr>
              </a:gs>
              <a:gs pos="100000">
                <a:srgbClr val="0066FF">
                  <a:shade val="100000"/>
                  <a:satMod val="115000"/>
                </a:srgbClr>
              </a:gs>
            </a:gsLst>
            <a:lin ang="16200000" scaled="1"/>
            <a:tileRect/>
          </a:gradFill>
          <a:ln w="38100" algn="ctr">
            <a:noFill/>
            <a:round/>
            <a:headEnd/>
            <a:tailEnd/>
          </a:ln>
          <a:effectLst>
            <a:outerShdw dist="63500" dir="3187806" algn="ctr" rotWithShape="0">
              <a:srgbClr val="00B050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Тела окружающего мира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Группа 28"/>
          <p:cNvGrpSpPr/>
          <p:nvPr/>
        </p:nvGrpSpPr>
        <p:grpSpPr>
          <a:xfrm>
            <a:off x="6876256" y="4797152"/>
            <a:ext cx="1263710" cy="1764000"/>
            <a:chOff x="642910" y="1321579"/>
            <a:chExt cx="1263710" cy="1764000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642910" y="1321579"/>
              <a:ext cx="1252685" cy="1764000"/>
            </a:xfrm>
            <a:prstGeom prst="roundRect">
              <a:avLst>
                <a:gd name="adj" fmla="val 10042"/>
              </a:avLst>
            </a:prstGeom>
            <a:solidFill>
              <a:srgbClr val="0066FF"/>
            </a:solidFill>
            <a:ln>
              <a:noFill/>
            </a:ln>
            <a:effectLst>
              <a:outerShdw dist="114300" dir="2400000" algn="ctr" rotWithShape="0">
                <a:srgbClr val="C00000">
                  <a:alpha val="5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6" name="Picture 2" descr="C:\Documents and Settings\Admin\Рабочий стол\16 апреля\Мусор\11949855521951877585tavolo_in_legno_architet_01.svg.med.pn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642910" y="1785926"/>
              <a:ext cx="1263710" cy="1188000"/>
            </a:xfrm>
            <a:prstGeom prst="rect">
              <a:avLst/>
            </a:prstGeom>
            <a:noFill/>
          </p:spPr>
        </p:pic>
      </p:grpSp>
      <p:grpSp>
        <p:nvGrpSpPr>
          <p:cNvPr id="3" name="Группа 29"/>
          <p:cNvGrpSpPr/>
          <p:nvPr/>
        </p:nvGrpSpPr>
        <p:grpSpPr>
          <a:xfrm>
            <a:off x="395536" y="3140968"/>
            <a:ext cx="1368000" cy="1764000"/>
            <a:chOff x="2857488" y="1321579"/>
            <a:chExt cx="1368000" cy="176400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2915146" y="1321579"/>
              <a:ext cx="1252685" cy="1764000"/>
            </a:xfrm>
            <a:prstGeom prst="roundRect">
              <a:avLst>
                <a:gd name="adj" fmla="val 10042"/>
              </a:avLst>
            </a:prstGeom>
            <a:solidFill>
              <a:srgbClr val="0066FF"/>
            </a:solidFill>
            <a:ln>
              <a:noFill/>
            </a:ln>
            <a:effectLst>
              <a:outerShdw dist="114300" dir="2400000" algn="ctr" rotWithShape="0">
                <a:srgbClr val="C00000">
                  <a:alpha val="5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7" name="Picture 3" descr="C:\Documents and Settings\Admin\Рабочий стол\12599782271695849075sun-md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2857488" y="1500174"/>
              <a:ext cx="1368000" cy="1368000"/>
            </a:xfrm>
            <a:prstGeom prst="rect">
              <a:avLst/>
            </a:prstGeom>
            <a:noFill/>
          </p:spPr>
        </p:pic>
      </p:grpSp>
      <p:grpSp>
        <p:nvGrpSpPr>
          <p:cNvPr id="5" name="Группа 32"/>
          <p:cNvGrpSpPr/>
          <p:nvPr/>
        </p:nvGrpSpPr>
        <p:grpSpPr>
          <a:xfrm>
            <a:off x="5940152" y="2852936"/>
            <a:ext cx="1252685" cy="1764000"/>
            <a:chOff x="642910" y="3536157"/>
            <a:chExt cx="1252685" cy="1764000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642910" y="3536157"/>
              <a:ext cx="1252685" cy="1764000"/>
            </a:xfrm>
            <a:prstGeom prst="roundRect">
              <a:avLst>
                <a:gd name="adj" fmla="val 10042"/>
              </a:avLst>
            </a:prstGeom>
            <a:solidFill>
              <a:srgbClr val="0066FF"/>
            </a:solidFill>
            <a:ln>
              <a:noFill/>
            </a:ln>
            <a:effectLst>
              <a:outerShdw dist="114300" dir="2400000" algn="ctr" rotWithShape="0">
                <a:srgbClr val="C00000">
                  <a:alpha val="5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7" name="Picture 34" descr="135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743634" y="3643314"/>
              <a:ext cx="1051236" cy="1332000"/>
            </a:xfrm>
            <a:prstGeom prst="rect">
              <a:avLst/>
            </a:prstGeom>
            <a:noFill/>
          </p:spPr>
        </p:pic>
      </p:grpSp>
      <p:grpSp>
        <p:nvGrpSpPr>
          <p:cNvPr id="7" name="Группа 30"/>
          <p:cNvGrpSpPr/>
          <p:nvPr/>
        </p:nvGrpSpPr>
        <p:grpSpPr>
          <a:xfrm>
            <a:off x="1979712" y="3140968"/>
            <a:ext cx="1252685" cy="1764000"/>
            <a:chOff x="5095879" y="1321579"/>
            <a:chExt cx="1252685" cy="1764000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5095879" y="1321579"/>
              <a:ext cx="1252685" cy="1764000"/>
            </a:xfrm>
            <a:prstGeom prst="roundRect">
              <a:avLst>
                <a:gd name="adj" fmla="val 10042"/>
              </a:avLst>
            </a:prstGeom>
            <a:solidFill>
              <a:srgbClr val="0066FF"/>
            </a:solidFill>
            <a:ln>
              <a:noFill/>
            </a:ln>
            <a:effectLst>
              <a:outerShdw dist="114300" dir="2400000" algn="ctr" rotWithShape="0">
                <a:srgbClr val="C00000">
                  <a:alpha val="5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9" name="Picture 5" descr="C:\Documents and Settings\Admin\Рабочий стол\11949847342128891945cartoon_tree_01_svg_med.png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5250458" y="1428736"/>
              <a:ext cx="943526" cy="1656000"/>
            </a:xfrm>
            <a:prstGeom prst="rect">
              <a:avLst/>
            </a:prstGeom>
            <a:noFill/>
          </p:spPr>
        </p:pic>
      </p:grpSp>
      <p:grpSp>
        <p:nvGrpSpPr>
          <p:cNvPr id="8" name="Группа 31"/>
          <p:cNvGrpSpPr/>
          <p:nvPr/>
        </p:nvGrpSpPr>
        <p:grpSpPr>
          <a:xfrm>
            <a:off x="7452320" y="2996952"/>
            <a:ext cx="1332000" cy="1764000"/>
            <a:chOff x="7340222" y="1321579"/>
            <a:chExt cx="1332000" cy="1764000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7379880" y="1321579"/>
              <a:ext cx="1252685" cy="1764000"/>
            </a:xfrm>
            <a:prstGeom prst="roundRect">
              <a:avLst>
                <a:gd name="adj" fmla="val 10042"/>
              </a:avLst>
            </a:prstGeom>
            <a:solidFill>
              <a:srgbClr val="0066FF"/>
            </a:solidFill>
            <a:ln>
              <a:noFill/>
            </a:ln>
            <a:effectLst>
              <a:outerShdw dist="114300" dir="2400000" algn="ctr" rotWithShape="0">
                <a:srgbClr val="C00000">
                  <a:alpha val="5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30" name="Picture 6" descr="C:\Documents and Settings\Admin\Рабочий стол\1216179539499064915jeremybennett_sticky_note_pad_and_pencil_svg_med.png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7340222" y="1643050"/>
              <a:ext cx="1332000" cy="1332000"/>
            </a:xfrm>
            <a:prstGeom prst="rect">
              <a:avLst/>
            </a:prstGeom>
            <a:noFill/>
          </p:spPr>
        </p:pic>
      </p:grpSp>
      <p:grpSp>
        <p:nvGrpSpPr>
          <p:cNvPr id="12" name="Группа 34"/>
          <p:cNvGrpSpPr/>
          <p:nvPr/>
        </p:nvGrpSpPr>
        <p:grpSpPr>
          <a:xfrm>
            <a:off x="2843808" y="5157192"/>
            <a:ext cx="1764000" cy="1252685"/>
            <a:chOff x="4840222" y="3791814"/>
            <a:chExt cx="1764000" cy="1252685"/>
          </a:xfrm>
        </p:grpSpPr>
        <p:sp>
          <p:nvSpPr>
            <p:cNvPr id="17" name="Скругленный прямоугольник 16"/>
            <p:cNvSpPr/>
            <p:nvPr/>
          </p:nvSpPr>
          <p:spPr>
            <a:xfrm rot="16200000" flipH="1">
              <a:off x="5095879" y="3536157"/>
              <a:ext cx="1252685" cy="1764000"/>
            </a:xfrm>
            <a:prstGeom prst="roundRect">
              <a:avLst>
                <a:gd name="adj" fmla="val 10042"/>
              </a:avLst>
            </a:prstGeom>
            <a:solidFill>
              <a:srgbClr val="0066FF"/>
            </a:solidFill>
            <a:ln>
              <a:noFill/>
            </a:ln>
            <a:effectLst>
              <a:outerShdw dist="114300" dir="2400000" algn="ctr" rotWithShape="0">
                <a:srgbClr val="C00000">
                  <a:alpha val="5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4979365" y="3857628"/>
              <a:ext cx="1485713" cy="1044000"/>
            </a:xfrm>
            <a:prstGeom prst="rect">
              <a:avLst/>
            </a:prstGeom>
            <a:noFill/>
            <a:ln w="9525">
              <a:solidFill>
                <a:srgbClr val="C00000"/>
              </a:solidFill>
              <a:miter lim="800000"/>
              <a:headEnd/>
              <a:tailEnd/>
            </a:ln>
          </p:spPr>
        </p:pic>
      </p:grpSp>
      <p:sp>
        <p:nvSpPr>
          <p:cNvPr id="58" name="AutoShape 4"/>
          <p:cNvSpPr>
            <a:spLocks noChangeArrowheads="1"/>
          </p:cNvSpPr>
          <p:nvPr/>
        </p:nvSpPr>
        <p:spPr bwMode="gray">
          <a:xfrm>
            <a:off x="428596" y="6143644"/>
            <a:ext cx="2160000" cy="360000"/>
          </a:xfrm>
          <a:prstGeom prst="rect">
            <a:avLst/>
          </a:prstGeom>
          <a:noFill/>
          <a:ln w="28575" algn="ctr">
            <a:noFill/>
            <a:prstDash val="lgDash"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sz="24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" name="Группа 46"/>
          <p:cNvGrpSpPr>
            <a:grpSpLocks noChangeAspect="1"/>
          </p:cNvGrpSpPr>
          <p:nvPr/>
        </p:nvGrpSpPr>
        <p:grpSpPr>
          <a:xfrm>
            <a:off x="3419872" y="3212976"/>
            <a:ext cx="1252685" cy="1764000"/>
            <a:chOff x="4359634" y="1357298"/>
            <a:chExt cx="1764000" cy="2484000"/>
          </a:xfrm>
        </p:grpSpPr>
        <p:sp>
          <p:nvSpPr>
            <p:cNvPr id="48" name="Скругленный прямоугольник 47"/>
            <p:cNvSpPr/>
            <p:nvPr/>
          </p:nvSpPr>
          <p:spPr>
            <a:xfrm>
              <a:off x="4359634" y="1357298"/>
              <a:ext cx="1764000" cy="2484000"/>
            </a:xfrm>
            <a:prstGeom prst="roundRect">
              <a:avLst>
                <a:gd name="adj" fmla="val 10042"/>
              </a:avLst>
            </a:prstGeom>
            <a:solidFill>
              <a:srgbClr val="0066FF"/>
            </a:solidFill>
            <a:ln>
              <a:noFill/>
            </a:ln>
            <a:effectLst>
              <a:outerShdw dist="114300" dir="2400000" algn="ctr" rotWithShape="0">
                <a:srgbClr val="C00000">
                  <a:alpha val="5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9" name="Picture 2" descr="C:\Documents and Settings\Admin\Рабочий стол\11949853801640399181bird_of_peace_mauro_oliv_01.svg.med.png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 flipH="1">
              <a:off x="4431634" y="1857367"/>
              <a:ext cx="1620000" cy="1269293"/>
            </a:xfrm>
            <a:prstGeom prst="rect">
              <a:avLst/>
            </a:prstGeom>
            <a:noFill/>
          </p:spPr>
        </p:pic>
      </p:grpSp>
      <p:sp>
        <p:nvSpPr>
          <p:cNvPr id="52" name="Скругленный прямоугольник 51"/>
          <p:cNvSpPr/>
          <p:nvPr/>
        </p:nvSpPr>
        <p:spPr>
          <a:xfrm rot="5400000">
            <a:off x="1011233" y="4901535"/>
            <a:ext cx="1252685" cy="1764000"/>
          </a:xfrm>
          <a:prstGeom prst="roundRect">
            <a:avLst>
              <a:gd name="adj" fmla="val 10042"/>
            </a:avLst>
          </a:prstGeom>
          <a:solidFill>
            <a:srgbClr val="0066FF"/>
          </a:solidFill>
          <a:ln>
            <a:noFill/>
          </a:ln>
          <a:effectLst>
            <a:outerShdw dist="114300" dir="2400000" algn="ctr" rotWithShape="0">
              <a:srgbClr val="C0000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0" name="Picture 14" descr="C:\Documents and Settings\Admin\Рабочий стол\16 апреля\Мусор\0_31100_c642467d_XL.pn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1115616" y="5085184"/>
            <a:ext cx="1224000" cy="1429479"/>
          </a:xfrm>
          <a:prstGeom prst="rect">
            <a:avLst/>
          </a:prstGeom>
          <a:noFill/>
        </p:spPr>
      </p:pic>
      <p:sp>
        <p:nvSpPr>
          <p:cNvPr id="36" name="AutoShape 4"/>
          <p:cNvSpPr>
            <a:spLocks noChangeArrowheads="1"/>
          </p:cNvSpPr>
          <p:nvPr/>
        </p:nvSpPr>
        <p:spPr bwMode="gray">
          <a:xfrm>
            <a:off x="827584" y="1412776"/>
            <a:ext cx="3312368" cy="129614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66FF">
                  <a:shade val="30000"/>
                  <a:satMod val="115000"/>
                </a:srgbClr>
              </a:gs>
              <a:gs pos="50000">
                <a:srgbClr val="0066FF">
                  <a:shade val="67500"/>
                  <a:satMod val="115000"/>
                </a:srgbClr>
              </a:gs>
              <a:gs pos="100000">
                <a:srgbClr val="0066FF">
                  <a:shade val="100000"/>
                  <a:satMod val="115000"/>
                </a:srgbClr>
              </a:gs>
            </a:gsLst>
            <a:lin ang="16200000" scaled="1"/>
            <a:tileRect/>
          </a:gradFill>
          <a:ln w="38100" algn="ctr">
            <a:noFill/>
            <a:round/>
            <a:headEnd/>
            <a:tailEnd/>
          </a:ln>
          <a:effectLst>
            <a:outerShdw dist="63500" dir="3187806" algn="ctr" rotWithShape="0">
              <a:srgbClr val="00B050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Естественные</a:t>
            </a:r>
          </a:p>
          <a:p>
            <a:pPr algn="ctr" eaLnBrk="0" hangingPunct="0"/>
            <a: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(природные)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AutoShape 4"/>
          <p:cNvSpPr>
            <a:spLocks noChangeArrowheads="1"/>
          </p:cNvSpPr>
          <p:nvPr/>
        </p:nvSpPr>
        <p:spPr bwMode="gray">
          <a:xfrm>
            <a:off x="5508104" y="1412776"/>
            <a:ext cx="3384376" cy="122413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66FF">
                  <a:shade val="30000"/>
                  <a:satMod val="115000"/>
                </a:srgbClr>
              </a:gs>
              <a:gs pos="50000">
                <a:srgbClr val="0066FF">
                  <a:shade val="67500"/>
                  <a:satMod val="115000"/>
                </a:srgbClr>
              </a:gs>
              <a:gs pos="100000">
                <a:srgbClr val="0066FF">
                  <a:shade val="100000"/>
                  <a:satMod val="115000"/>
                </a:srgbClr>
              </a:gs>
            </a:gsLst>
            <a:lin ang="16200000" scaled="1"/>
            <a:tileRect/>
          </a:gradFill>
          <a:ln w="38100" algn="ctr">
            <a:noFill/>
            <a:round/>
            <a:headEnd/>
            <a:tailEnd/>
          </a:ln>
          <a:effectLst>
            <a:outerShdw dist="63500" dir="3187806" algn="ctr" rotWithShape="0">
              <a:srgbClr val="00B050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Искусственные</a:t>
            </a:r>
          </a:p>
          <a:p>
            <a:pPr algn="ctr" eaLnBrk="0" hangingPunct="0"/>
            <a: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(изделия)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6" name="Прямая со стрелкой 45"/>
          <p:cNvCxnSpPr/>
          <p:nvPr/>
        </p:nvCxnSpPr>
        <p:spPr>
          <a:xfrm flipH="1">
            <a:off x="2987824" y="1052736"/>
            <a:ext cx="1008112" cy="2160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>
            <a:off x="5148064" y="1052736"/>
            <a:ext cx="864096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AutoShape 5"/>
          <p:cNvSpPr>
            <a:spLocks noChangeArrowheads="1"/>
          </p:cNvSpPr>
          <p:nvPr/>
        </p:nvSpPr>
        <p:spPr bwMode="gray">
          <a:xfrm>
            <a:off x="216000" y="214290"/>
            <a:ext cx="8712000" cy="6372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  <a:ln w="9525">
            <a:solidFill>
              <a:srgbClr val="00B05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gray">
          <a:xfrm>
            <a:off x="1979712" y="332656"/>
            <a:ext cx="5112000" cy="57467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66FF">
                  <a:shade val="30000"/>
                  <a:satMod val="115000"/>
                </a:srgbClr>
              </a:gs>
              <a:gs pos="50000">
                <a:srgbClr val="0066FF">
                  <a:shade val="67500"/>
                  <a:satMod val="115000"/>
                </a:srgbClr>
              </a:gs>
              <a:gs pos="100000">
                <a:srgbClr val="0066FF">
                  <a:shade val="100000"/>
                  <a:satMod val="115000"/>
                </a:srgbClr>
              </a:gs>
            </a:gsLst>
            <a:lin ang="16200000" scaled="1"/>
            <a:tileRect/>
          </a:gradFill>
          <a:ln w="38100" algn="ctr">
            <a:noFill/>
            <a:round/>
            <a:headEnd/>
            <a:tailEnd/>
          </a:ln>
          <a:effectLst>
            <a:outerShdw dist="63500" dir="3187806" algn="ctr" rotWithShape="0">
              <a:srgbClr val="00B050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Тела природы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Группа 29"/>
          <p:cNvGrpSpPr/>
          <p:nvPr/>
        </p:nvGrpSpPr>
        <p:grpSpPr>
          <a:xfrm>
            <a:off x="7020272" y="2276872"/>
            <a:ext cx="1368000" cy="1764000"/>
            <a:chOff x="2857488" y="1321579"/>
            <a:chExt cx="1368000" cy="176400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2915146" y="1321579"/>
              <a:ext cx="1252685" cy="1764000"/>
            </a:xfrm>
            <a:prstGeom prst="roundRect">
              <a:avLst>
                <a:gd name="adj" fmla="val 10042"/>
              </a:avLst>
            </a:prstGeom>
            <a:solidFill>
              <a:srgbClr val="0066FF"/>
            </a:solidFill>
            <a:ln>
              <a:noFill/>
            </a:ln>
            <a:effectLst>
              <a:outerShdw dist="114300" dir="2400000" algn="ctr" rotWithShape="0">
                <a:srgbClr val="C00000">
                  <a:alpha val="5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7" name="Picture 3" descr="C:\Documents and Settings\Admin\Рабочий стол\12599782271695849075sun-md.pn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857488" y="1500174"/>
              <a:ext cx="1368000" cy="1368000"/>
            </a:xfrm>
            <a:prstGeom prst="rect">
              <a:avLst/>
            </a:prstGeom>
            <a:noFill/>
          </p:spPr>
        </p:pic>
      </p:grpSp>
      <p:grpSp>
        <p:nvGrpSpPr>
          <p:cNvPr id="7" name="Группа 30"/>
          <p:cNvGrpSpPr/>
          <p:nvPr/>
        </p:nvGrpSpPr>
        <p:grpSpPr>
          <a:xfrm>
            <a:off x="539552" y="2276872"/>
            <a:ext cx="1252685" cy="1764000"/>
            <a:chOff x="5095879" y="1321579"/>
            <a:chExt cx="1252685" cy="1764000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5095879" y="1321579"/>
              <a:ext cx="1252685" cy="1764000"/>
            </a:xfrm>
            <a:prstGeom prst="roundRect">
              <a:avLst>
                <a:gd name="adj" fmla="val 10042"/>
              </a:avLst>
            </a:prstGeom>
            <a:solidFill>
              <a:srgbClr val="0066FF"/>
            </a:solidFill>
            <a:ln>
              <a:noFill/>
            </a:ln>
            <a:effectLst>
              <a:outerShdw dist="114300" dir="2400000" algn="ctr" rotWithShape="0">
                <a:srgbClr val="C00000">
                  <a:alpha val="5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9" name="Picture 5" descr="C:\Documents and Settings\Admin\Рабочий стол\11949847342128891945cartoon_tree_01_svg_med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5250458" y="1428736"/>
              <a:ext cx="943526" cy="1656000"/>
            </a:xfrm>
            <a:prstGeom prst="rect">
              <a:avLst/>
            </a:prstGeom>
            <a:noFill/>
          </p:spPr>
        </p:pic>
      </p:grpSp>
      <p:grpSp>
        <p:nvGrpSpPr>
          <p:cNvPr id="12" name="Группа 34"/>
          <p:cNvGrpSpPr/>
          <p:nvPr/>
        </p:nvGrpSpPr>
        <p:grpSpPr>
          <a:xfrm>
            <a:off x="5004048" y="2492896"/>
            <a:ext cx="1764000" cy="1252685"/>
            <a:chOff x="4840222" y="3791814"/>
            <a:chExt cx="1764000" cy="1252685"/>
          </a:xfrm>
        </p:grpSpPr>
        <p:sp>
          <p:nvSpPr>
            <p:cNvPr id="17" name="Скругленный прямоугольник 16"/>
            <p:cNvSpPr/>
            <p:nvPr/>
          </p:nvSpPr>
          <p:spPr>
            <a:xfrm rot="16200000" flipH="1">
              <a:off x="5095879" y="3536157"/>
              <a:ext cx="1252685" cy="1764000"/>
            </a:xfrm>
            <a:prstGeom prst="roundRect">
              <a:avLst>
                <a:gd name="adj" fmla="val 10042"/>
              </a:avLst>
            </a:prstGeom>
            <a:solidFill>
              <a:srgbClr val="0066FF"/>
            </a:solidFill>
            <a:ln>
              <a:noFill/>
            </a:ln>
            <a:effectLst>
              <a:outerShdw dist="114300" dir="2400000" algn="ctr" rotWithShape="0">
                <a:srgbClr val="C00000">
                  <a:alpha val="5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979365" y="3857628"/>
              <a:ext cx="1485713" cy="1044000"/>
            </a:xfrm>
            <a:prstGeom prst="rect">
              <a:avLst/>
            </a:prstGeom>
            <a:noFill/>
            <a:ln w="9525">
              <a:solidFill>
                <a:srgbClr val="C00000"/>
              </a:solidFill>
              <a:miter lim="800000"/>
              <a:headEnd/>
              <a:tailEnd/>
            </a:ln>
          </p:spPr>
        </p:pic>
      </p:grpSp>
      <p:sp>
        <p:nvSpPr>
          <p:cNvPr id="58" name="AutoShape 4"/>
          <p:cNvSpPr>
            <a:spLocks noChangeArrowheads="1"/>
          </p:cNvSpPr>
          <p:nvPr/>
        </p:nvSpPr>
        <p:spPr bwMode="gray">
          <a:xfrm>
            <a:off x="428596" y="6143644"/>
            <a:ext cx="2160000" cy="360000"/>
          </a:xfrm>
          <a:prstGeom prst="rect">
            <a:avLst/>
          </a:prstGeom>
          <a:noFill/>
          <a:ln w="28575" algn="ctr">
            <a:noFill/>
            <a:prstDash val="lgDash"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sz="24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" name="Группа 46"/>
          <p:cNvGrpSpPr>
            <a:grpSpLocks noChangeAspect="1"/>
          </p:cNvGrpSpPr>
          <p:nvPr/>
        </p:nvGrpSpPr>
        <p:grpSpPr>
          <a:xfrm>
            <a:off x="2123728" y="2348880"/>
            <a:ext cx="1252685" cy="1764000"/>
            <a:chOff x="4359634" y="1357298"/>
            <a:chExt cx="1764000" cy="2484000"/>
          </a:xfrm>
        </p:grpSpPr>
        <p:sp>
          <p:nvSpPr>
            <p:cNvPr id="48" name="Скругленный прямоугольник 47"/>
            <p:cNvSpPr/>
            <p:nvPr/>
          </p:nvSpPr>
          <p:spPr>
            <a:xfrm>
              <a:off x="4359634" y="1357298"/>
              <a:ext cx="1764000" cy="2484000"/>
            </a:xfrm>
            <a:prstGeom prst="roundRect">
              <a:avLst>
                <a:gd name="adj" fmla="val 10042"/>
              </a:avLst>
            </a:prstGeom>
            <a:solidFill>
              <a:srgbClr val="0066FF"/>
            </a:solidFill>
            <a:ln>
              <a:noFill/>
            </a:ln>
            <a:effectLst>
              <a:outerShdw dist="114300" dir="2400000" algn="ctr" rotWithShape="0">
                <a:srgbClr val="C00000">
                  <a:alpha val="5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9" name="Picture 2" descr="C:\Documents and Settings\Admin\Рабочий стол\11949853801640399181bird_of_peace_mauro_oliv_01.svg.med.png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 flipH="1">
              <a:off x="4431634" y="1857367"/>
              <a:ext cx="1620000" cy="1269293"/>
            </a:xfrm>
            <a:prstGeom prst="rect">
              <a:avLst/>
            </a:prstGeom>
            <a:noFill/>
          </p:spPr>
        </p:pic>
      </p:grpSp>
      <p:sp>
        <p:nvSpPr>
          <p:cNvPr id="52" name="Скругленный прямоугольник 51"/>
          <p:cNvSpPr/>
          <p:nvPr/>
        </p:nvSpPr>
        <p:spPr>
          <a:xfrm rot="5400000">
            <a:off x="1299265" y="4181455"/>
            <a:ext cx="1252685" cy="1764000"/>
          </a:xfrm>
          <a:prstGeom prst="roundRect">
            <a:avLst>
              <a:gd name="adj" fmla="val 10042"/>
            </a:avLst>
          </a:prstGeom>
          <a:solidFill>
            <a:srgbClr val="0066FF"/>
          </a:solidFill>
          <a:ln>
            <a:noFill/>
          </a:ln>
          <a:effectLst>
            <a:outerShdw dist="114300" dir="2400000" algn="ctr" rotWithShape="0">
              <a:srgbClr val="C0000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0" name="Picture 14" descr="C:\Documents and Settings\Admin\Рабочий стол\16 апреля\Мусор\0_31100_c642467d_XL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259632" y="4365104"/>
            <a:ext cx="1224000" cy="1429479"/>
          </a:xfrm>
          <a:prstGeom prst="rect">
            <a:avLst/>
          </a:prstGeom>
          <a:noFill/>
        </p:spPr>
      </p:pic>
      <p:sp>
        <p:nvSpPr>
          <p:cNvPr id="36" name="AutoShape 4"/>
          <p:cNvSpPr>
            <a:spLocks noChangeArrowheads="1"/>
          </p:cNvSpPr>
          <p:nvPr/>
        </p:nvSpPr>
        <p:spPr bwMode="gray">
          <a:xfrm>
            <a:off x="827584" y="1412776"/>
            <a:ext cx="3312368" cy="57606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66FF">
                  <a:shade val="30000"/>
                  <a:satMod val="115000"/>
                </a:srgbClr>
              </a:gs>
              <a:gs pos="50000">
                <a:srgbClr val="0066FF">
                  <a:shade val="67500"/>
                  <a:satMod val="115000"/>
                </a:srgbClr>
              </a:gs>
              <a:gs pos="100000">
                <a:srgbClr val="0066FF">
                  <a:shade val="100000"/>
                  <a:satMod val="115000"/>
                </a:srgbClr>
              </a:gs>
            </a:gsLst>
            <a:lin ang="16200000" scaled="1"/>
            <a:tileRect/>
          </a:gradFill>
          <a:ln w="38100" algn="ctr">
            <a:noFill/>
            <a:round/>
            <a:headEnd/>
            <a:tailEnd/>
          </a:ln>
          <a:effectLst>
            <a:outerShdw dist="63500" dir="3187806" algn="ctr" rotWithShape="0">
              <a:srgbClr val="00B050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Живая природа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6" name="Прямая со стрелкой 45"/>
          <p:cNvCxnSpPr/>
          <p:nvPr/>
        </p:nvCxnSpPr>
        <p:spPr>
          <a:xfrm flipH="1">
            <a:off x="2987824" y="1052736"/>
            <a:ext cx="1008112" cy="2160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>
            <a:off x="5148064" y="1052736"/>
            <a:ext cx="936104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3" name="AutoShape 4"/>
          <p:cNvSpPr>
            <a:spLocks noChangeArrowheads="1"/>
          </p:cNvSpPr>
          <p:nvPr/>
        </p:nvSpPr>
        <p:spPr bwMode="gray">
          <a:xfrm>
            <a:off x="5220072" y="1484784"/>
            <a:ext cx="3528392" cy="57606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66FF">
                  <a:shade val="30000"/>
                  <a:satMod val="115000"/>
                </a:srgbClr>
              </a:gs>
              <a:gs pos="50000">
                <a:srgbClr val="0066FF">
                  <a:shade val="67500"/>
                  <a:satMod val="115000"/>
                </a:srgbClr>
              </a:gs>
              <a:gs pos="100000">
                <a:srgbClr val="0066FF">
                  <a:shade val="100000"/>
                  <a:satMod val="115000"/>
                </a:srgbClr>
              </a:gs>
            </a:gsLst>
            <a:lin ang="16200000" scaled="1"/>
            <a:tileRect/>
          </a:gradFill>
          <a:ln w="38100" algn="ctr">
            <a:noFill/>
            <a:round/>
            <a:headEnd/>
            <a:tailEnd/>
          </a:ln>
          <a:effectLst>
            <a:outerShdw dist="63500" dir="3187806" algn="ctr" rotWithShape="0">
              <a:srgbClr val="00B050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Неживая природа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AutoShape 4"/>
          <p:cNvSpPr>
            <a:spLocks noChangeArrowheads="1"/>
          </p:cNvSpPr>
          <p:nvPr/>
        </p:nvSpPr>
        <p:spPr bwMode="gray">
          <a:xfrm>
            <a:off x="3131840" y="4221088"/>
            <a:ext cx="5544616" cy="187220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66FF">
                  <a:shade val="30000"/>
                  <a:satMod val="115000"/>
                </a:srgbClr>
              </a:gs>
              <a:gs pos="50000">
                <a:srgbClr val="0066FF">
                  <a:shade val="67500"/>
                  <a:satMod val="115000"/>
                </a:srgbClr>
              </a:gs>
              <a:gs pos="100000">
                <a:srgbClr val="0066FF">
                  <a:shade val="100000"/>
                  <a:satMod val="115000"/>
                </a:srgbClr>
              </a:gs>
            </a:gsLst>
            <a:lin ang="16200000" scaled="1"/>
            <a:tileRect/>
          </a:gradFill>
          <a:ln w="38100" algn="ctr">
            <a:noFill/>
            <a:round/>
            <a:headEnd/>
            <a:tailEnd/>
          </a:ln>
          <a:effectLst>
            <a:outerShdw dist="63500" dir="3187806" algn="ctr" rotWithShape="0">
              <a:srgbClr val="00B050"/>
            </a:outerShdw>
          </a:effectLst>
        </p:spPr>
        <p:txBody>
          <a:bodyPr wrap="none" anchor="ctr"/>
          <a:lstStyle/>
          <a:p>
            <a:pPr algn="ctr" eaLnBrk="0" hangingPunct="0"/>
            <a:endParaRPr lang="ru-RU" sz="3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 eaLnBrk="0" hangingPunct="0"/>
            <a:endParaRPr lang="ru-RU" sz="3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 eaLnBrk="0" hangingPunct="0"/>
            <a: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дышит;    питается;</a:t>
            </a:r>
          </a:p>
          <a:p>
            <a:pPr algn="ctr" eaLnBrk="0" hangingPunct="0"/>
            <a: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растёт,  приносит потомство,</a:t>
            </a:r>
          </a:p>
          <a:p>
            <a:pPr algn="ctr" eaLnBrk="0" hangingPunct="0"/>
            <a: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стареет, умирает</a:t>
            </a:r>
          </a:p>
          <a:p>
            <a:pPr algn="ctr" eaLnBrk="0" hangingPunct="0"/>
            <a:endParaRPr lang="ru-RU" sz="3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 eaLnBrk="0" hangingPunct="0"/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utoShape 5"/>
          <p:cNvSpPr>
            <a:spLocks noChangeArrowheads="1"/>
          </p:cNvSpPr>
          <p:nvPr/>
        </p:nvSpPr>
        <p:spPr bwMode="gray">
          <a:xfrm>
            <a:off x="216000" y="214290"/>
            <a:ext cx="8712000" cy="6372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  <a:ln w="9525">
            <a:solidFill>
              <a:srgbClr val="00B05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AutoShape 4"/>
          <p:cNvSpPr>
            <a:spLocks noGrp="1" noChangeArrowheads="1"/>
          </p:cNvSpPr>
          <p:nvPr>
            <p:ph type="title"/>
          </p:nvPr>
        </p:nvSpPr>
        <p:spPr bwMode="gray">
          <a:xfrm>
            <a:off x="1475656" y="404664"/>
            <a:ext cx="5982816" cy="51762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66FF">
                  <a:shade val="30000"/>
                  <a:satMod val="115000"/>
                </a:srgbClr>
              </a:gs>
              <a:gs pos="50000">
                <a:srgbClr val="0066FF">
                  <a:shade val="67500"/>
                  <a:satMod val="115000"/>
                </a:srgbClr>
              </a:gs>
              <a:gs pos="100000">
                <a:srgbClr val="0066FF">
                  <a:shade val="100000"/>
                  <a:satMod val="115000"/>
                </a:srgbClr>
              </a:gs>
            </a:gsLst>
            <a:lin ang="16200000" scaled="1"/>
            <a:tileRect/>
          </a:gradFill>
          <a:ln w="38100" algn="ctr">
            <a:noFill/>
            <a:round/>
            <a:headEnd/>
            <a:tailEnd/>
          </a:ln>
          <a:effectLst>
            <a:outerShdw dist="63500" dir="3187806" algn="ctr" rotWithShape="0">
              <a:srgbClr val="00B050"/>
            </a:outerShdw>
          </a:effectLst>
        </p:spPr>
        <p:txBody>
          <a:bodyPr wrap="none" anchor="ctr">
            <a:normAutofit fontScale="90000"/>
          </a:bodyPr>
          <a:lstStyle/>
          <a:p>
            <a:pPr algn="ctr" eaLnBrk="0" hangingPunct="0"/>
            <a: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Распредели слова по группам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gray">
          <a:xfrm>
            <a:off x="467544" y="1412776"/>
            <a:ext cx="2448272" cy="86409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66FF">
                  <a:shade val="30000"/>
                  <a:satMod val="115000"/>
                </a:srgbClr>
              </a:gs>
              <a:gs pos="50000">
                <a:srgbClr val="0066FF">
                  <a:shade val="67500"/>
                  <a:satMod val="115000"/>
                </a:srgbClr>
              </a:gs>
              <a:gs pos="100000">
                <a:srgbClr val="0066FF">
                  <a:shade val="100000"/>
                  <a:satMod val="115000"/>
                </a:srgbClr>
              </a:gs>
            </a:gsLst>
            <a:lin ang="16200000" scaled="1"/>
            <a:tileRect/>
          </a:gradFill>
          <a:ln w="38100" algn="ctr">
            <a:noFill/>
            <a:round/>
            <a:headEnd/>
            <a:tailEnd/>
          </a:ln>
          <a:effectLst>
            <a:outerShdw dist="63500" dir="3187806" algn="ctr" rotWithShape="0">
              <a:srgbClr val="00B050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Живая </a:t>
            </a:r>
          </a:p>
          <a:p>
            <a:pPr algn="ctr" eaLnBrk="0" hangingPunct="0"/>
            <a: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природа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gray">
          <a:xfrm>
            <a:off x="3347864" y="1412776"/>
            <a:ext cx="2664296" cy="93610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66FF">
                  <a:shade val="30000"/>
                  <a:satMod val="115000"/>
                </a:srgbClr>
              </a:gs>
              <a:gs pos="50000">
                <a:srgbClr val="0066FF">
                  <a:shade val="67500"/>
                  <a:satMod val="115000"/>
                </a:srgbClr>
              </a:gs>
              <a:gs pos="100000">
                <a:srgbClr val="0066FF">
                  <a:shade val="100000"/>
                  <a:satMod val="115000"/>
                </a:srgbClr>
              </a:gs>
            </a:gsLst>
            <a:lin ang="16200000" scaled="1"/>
            <a:tileRect/>
          </a:gradFill>
          <a:ln w="38100" algn="ctr">
            <a:noFill/>
            <a:round/>
            <a:headEnd/>
            <a:tailEnd/>
          </a:ln>
          <a:effectLst>
            <a:outerShdw dist="63500" dir="3187806" algn="ctr" rotWithShape="0">
              <a:srgbClr val="00B050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Неживая </a:t>
            </a:r>
          </a:p>
          <a:p>
            <a:pPr algn="ctr" eaLnBrk="0" hangingPunct="0"/>
            <a: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природа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gray">
          <a:xfrm>
            <a:off x="6228184" y="1412776"/>
            <a:ext cx="2664296" cy="93610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66FF">
                  <a:shade val="30000"/>
                  <a:satMod val="115000"/>
                </a:srgbClr>
              </a:gs>
              <a:gs pos="50000">
                <a:srgbClr val="0066FF">
                  <a:shade val="67500"/>
                  <a:satMod val="115000"/>
                </a:srgbClr>
              </a:gs>
              <a:gs pos="100000">
                <a:srgbClr val="0066FF">
                  <a:shade val="100000"/>
                  <a:satMod val="115000"/>
                </a:srgbClr>
              </a:gs>
            </a:gsLst>
            <a:lin ang="16200000" scaled="1"/>
            <a:tileRect/>
          </a:gradFill>
          <a:ln w="38100" algn="ctr">
            <a:noFill/>
            <a:round/>
            <a:headEnd/>
            <a:tailEnd/>
          </a:ln>
          <a:effectLst>
            <a:outerShdw dist="63500" dir="3187806" algn="ctr" rotWithShape="0">
              <a:srgbClr val="00B050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Изделия</a:t>
            </a:r>
          </a:p>
        </p:txBody>
      </p:sp>
      <p:sp>
        <p:nvSpPr>
          <p:cNvPr id="19" name="AutoShape 4"/>
          <p:cNvSpPr txBox="1">
            <a:spLocks noChangeArrowheads="1"/>
          </p:cNvSpPr>
          <p:nvPr/>
        </p:nvSpPr>
        <p:spPr bwMode="gray">
          <a:xfrm>
            <a:off x="3275856" y="2708920"/>
            <a:ext cx="2592288" cy="50405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 algn="ctr">
            <a:noFill/>
            <a:round/>
            <a:headEnd/>
            <a:tailEnd/>
          </a:ln>
          <a:effectLst>
            <a:outerShdw dist="63500" dir="3187806" algn="ctr" rotWithShape="0">
              <a:srgbClr val="00B050"/>
            </a:outerShdw>
          </a:effectLst>
        </p:spPr>
        <p:txBody>
          <a:bodyPr vert="horz" wrap="none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  <a:ea typeface="+mj-ea"/>
                <a:cs typeface="Arial" pitchFamily="34" charset="0"/>
              </a:rPr>
              <a:t>лиса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Black" pitchFamily="34" charset="0"/>
              <a:ea typeface="+mj-ea"/>
              <a:cs typeface="Arial" pitchFamily="34" charset="0"/>
            </a:endParaRPr>
          </a:p>
        </p:txBody>
      </p:sp>
      <p:sp>
        <p:nvSpPr>
          <p:cNvPr id="20" name="AutoShape 4"/>
          <p:cNvSpPr txBox="1">
            <a:spLocks noChangeArrowheads="1"/>
          </p:cNvSpPr>
          <p:nvPr/>
        </p:nvSpPr>
        <p:spPr bwMode="gray">
          <a:xfrm>
            <a:off x="3275856" y="3429000"/>
            <a:ext cx="2592288" cy="50405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 algn="ctr">
            <a:noFill/>
            <a:round/>
            <a:headEnd/>
            <a:tailEnd/>
          </a:ln>
          <a:effectLst>
            <a:outerShdw dist="63500" dir="3187806" algn="ctr" rotWithShape="0">
              <a:srgbClr val="00B050"/>
            </a:outerShdw>
          </a:effectLst>
        </p:spPr>
        <p:txBody>
          <a:bodyPr vert="horz" wrap="none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ru-RU" sz="2200" b="1" dirty="0" smtClean="0">
                <a:solidFill>
                  <a:srgbClr val="002060"/>
                </a:solidFill>
                <a:latin typeface="Arial Black" pitchFamily="34" charset="0"/>
                <a:ea typeface="+mj-ea"/>
                <a:cs typeface="Arial" pitchFamily="34" charset="0"/>
              </a:rPr>
              <a:t>мяч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Black" pitchFamily="34" charset="0"/>
              <a:ea typeface="+mj-ea"/>
              <a:cs typeface="Arial" pitchFamily="34" charset="0"/>
            </a:endParaRPr>
          </a:p>
        </p:txBody>
      </p:sp>
      <p:sp>
        <p:nvSpPr>
          <p:cNvPr id="21" name="AutoShape 4"/>
          <p:cNvSpPr txBox="1">
            <a:spLocks noChangeArrowheads="1"/>
          </p:cNvSpPr>
          <p:nvPr/>
        </p:nvSpPr>
        <p:spPr bwMode="gray">
          <a:xfrm>
            <a:off x="3347864" y="4077072"/>
            <a:ext cx="2592288" cy="50405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 algn="ctr">
            <a:noFill/>
            <a:round/>
            <a:headEnd/>
            <a:tailEnd/>
          </a:ln>
          <a:effectLst>
            <a:outerShdw dist="63500" dir="3187806" algn="ctr" rotWithShape="0">
              <a:srgbClr val="00B050"/>
            </a:outerShdw>
          </a:effectLst>
        </p:spPr>
        <p:txBody>
          <a:bodyPr vert="horz" wrap="none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ru-RU" sz="2200" b="1" dirty="0" smtClean="0">
                <a:solidFill>
                  <a:srgbClr val="002060"/>
                </a:solidFill>
                <a:latin typeface="Arial Black" pitchFamily="34" charset="0"/>
                <a:ea typeface="+mj-ea"/>
                <a:cs typeface="Arial" pitchFamily="34" charset="0"/>
              </a:rPr>
              <a:t>цветение сада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Black" pitchFamily="34" charset="0"/>
              <a:ea typeface="+mj-ea"/>
              <a:cs typeface="Arial" pitchFamily="34" charset="0"/>
            </a:endParaRPr>
          </a:p>
        </p:txBody>
      </p:sp>
      <p:sp>
        <p:nvSpPr>
          <p:cNvPr id="22" name="AutoShape 4"/>
          <p:cNvSpPr txBox="1">
            <a:spLocks noChangeArrowheads="1"/>
          </p:cNvSpPr>
          <p:nvPr/>
        </p:nvSpPr>
        <p:spPr bwMode="gray">
          <a:xfrm>
            <a:off x="3347864" y="4725144"/>
            <a:ext cx="2592288" cy="50405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 algn="ctr">
            <a:noFill/>
            <a:round/>
            <a:headEnd/>
            <a:tailEnd/>
          </a:ln>
          <a:effectLst>
            <a:outerShdw dist="63500" dir="3187806" algn="ctr" rotWithShape="0">
              <a:srgbClr val="00B050"/>
            </a:outerShdw>
          </a:effectLst>
        </p:spPr>
        <p:txBody>
          <a:bodyPr vert="horz" wrap="none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ru-RU" sz="2200" b="1" dirty="0" smtClean="0">
                <a:solidFill>
                  <a:srgbClr val="002060"/>
                </a:solidFill>
                <a:latin typeface="Arial Black" pitchFamily="34" charset="0"/>
                <a:ea typeface="+mj-ea"/>
                <a:cs typeface="Arial" pitchFamily="34" charset="0"/>
              </a:rPr>
              <a:t>луна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Black" pitchFamily="34" charset="0"/>
              <a:ea typeface="+mj-ea"/>
              <a:cs typeface="Arial" pitchFamily="34" charset="0"/>
            </a:endParaRPr>
          </a:p>
        </p:txBody>
      </p:sp>
      <p:sp>
        <p:nvSpPr>
          <p:cNvPr id="23" name="AutoShape 4"/>
          <p:cNvSpPr txBox="1">
            <a:spLocks noChangeArrowheads="1"/>
          </p:cNvSpPr>
          <p:nvPr/>
        </p:nvSpPr>
        <p:spPr bwMode="gray">
          <a:xfrm>
            <a:off x="3347864" y="5373216"/>
            <a:ext cx="2592288" cy="50405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 algn="ctr">
            <a:noFill/>
            <a:round/>
            <a:headEnd/>
            <a:tailEnd/>
          </a:ln>
          <a:effectLst>
            <a:outerShdw dist="63500" dir="3187806" algn="ctr" rotWithShape="0">
              <a:srgbClr val="00B050"/>
            </a:outerShdw>
          </a:effectLst>
        </p:spPr>
        <p:txBody>
          <a:bodyPr vert="horz" wrap="none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ru-RU" sz="2200" b="1" dirty="0" smtClean="0">
                <a:solidFill>
                  <a:srgbClr val="002060"/>
                </a:solidFill>
                <a:latin typeface="Arial Black" pitchFamily="34" charset="0"/>
                <a:ea typeface="+mj-ea"/>
                <a:cs typeface="Arial" pitchFamily="34" charset="0"/>
              </a:rPr>
              <a:t>конверт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Black" pitchFamily="34" charset="0"/>
              <a:ea typeface="+mj-ea"/>
              <a:cs typeface="Arial" pitchFamily="34" charset="0"/>
            </a:endParaRPr>
          </a:p>
        </p:txBody>
      </p:sp>
      <p:sp>
        <p:nvSpPr>
          <p:cNvPr id="24" name="AutoShape 4"/>
          <p:cNvSpPr txBox="1">
            <a:spLocks noChangeArrowheads="1"/>
          </p:cNvSpPr>
          <p:nvPr/>
        </p:nvSpPr>
        <p:spPr bwMode="gray">
          <a:xfrm>
            <a:off x="3347864" y="6021288"/>
            <a:ext cx="2592288" cy="50405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 algn="ctr">
            <a:noFill/>
            <a:round/>
            <a:headEnd/>
            <a:tailEnd/>
          </a:ln>
          <a:effectLst>
            <a:outerShdw dist="63500" dir="3187806" algn="ctr" rotWithShape="0">
              <a:srgbClr val="00B050"/>
            </a:outerShdw>
          </a:effectLst>
        </p:spPr>
        <p:txBody>
          <a:bodyPr vert="horz" wrap="none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ru-RU" sz="2200" b="1" noProof="0" dirty="0" smtClean="0">
                <a:solidFill>
                  <a:srgbClr val="002060"/>
                </a:solidFill>
                <a:latin typeface="Arial Black" pitchFamily="34" charset="0"/>
                <a:ea typeface="+mj-ea"/>
                <a:cs typeface="Arial" pitchFamily="34" charset="0"/>
              </a:rPr>
              <a:t>гриб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Black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3934</TotalTime>
  <Words>425</Words>
  <Application>Microsoft Office PowerPoint</Application>
  <PresentationFormat>Экран (4:3)</PresentationFormat>
  <Paragraphs>128</Paragraphs>
  <Slides>34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 Распредели слова по группам</vt:lpstr>
      <vt:lpstr> Проблемный вопрос</vt:lpstr>
      <vt:lpstr>Слайд 11</vt:lpstr>
      <vt:lpstr>Слайд 12</vt:lpstr>
      <vt:lpstr>Вывод </vt:lpstr>
      <vt:lpstr>Тема урока </vt:lpstr>
      <vt:lpstr>Словарь Ожегова </vt:lpstr>
      <vt:lpstr>Слайд 16</vt:lpstr>
      <vt:lpstr>Работа в парах «Тело – явление»</vt:lpstr>
      <vt:lpstr> Эталон «Тело – явление»</vt:lpstr>
      <vt:lpstr> Северное сияние</vt:lpstr>
      <vt:lpstr> Падающие звёзды</vt:lpstr>
      <vt:lpstr> Дожди с лягушками, рыбами</vt:lpstr>
      <vt:lpstr> Шаровая молния</vt:lpstr>
      <vt:lpstr> Мой  сон </vt:lpstr>
      <vt:lpstr> Времена года </vt:lpstr>
      <vt:lpstr> Времена года </vt:lpstr>
      <vt:lpstr> Зима – покой в природе </vt:lpstr>
      <vt:lpstr> Весна – утро года </vt:lpstr>
      <vt:lpstr> Лето – расцвет природы </vt:lpstr>
      <vt:lpstr> Осень – увядание природы </vt:lpstr>
      <vt:lpstr> Береги родную природу!</vt:lpstr>
      <vt:lpstr> Будь наблюдательным!</vt:lpstr>
      <vt:lpstr> Итог  урока</vt:lpstr>
      <vt:lpstr>   </vt:lpstr>
      <vt:lpstr>Слайд 34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Roman</cp:lastModifiedBy>
  <cp:revision>400</cp:revision>
  <dcterms:created xsi:type="dcterms:W3CDTF">2011-12-03T22:06:16Z</dcterms:created>
  <dcterms:modified xsi:type="dcterms:W3CDTF">2016-04-19T12:16:26Z</dcterms:modified>
</cp:coreProperties>
</file>