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fs00.infourok.ru/images/doc/240/188634/16/im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510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170, 340, 50, 25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fs00.infourok.ru/images/doc/240/188634/16/im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750312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⁬99999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48560096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⁬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48057096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⁬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⁬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786058"/>
            <a:ext cx="285751" cy="685803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786058"/>
            <a:ext cx="295276" cy="664371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357562"/>
            <a:ext cx="295276" cy="6643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fs00.infourok.ru/images/doc/240/188634/16/im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8992" y="-1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14414" y="428604"/>
            <a:ext cx="692948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Найди равные числители или знаменатели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endCxn id="14" idx="0"/>
          </p:cNvCxnSpPr>
          <p:nvPr/>
        </p:nvCxnSpPr>
        <p:spPr>
          <a:xfrm rot="5400000">
            <a:off x="4144166" y="1642256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Ромб 13"/>
          <p:cNvSpPr/>
          <p:nvPr/>
        </p:nvSpPr>
        <p:spPr>
          <a:xfrm>
            <a:off x="2571736" y="2143116"/>
            <a:ext cx="4143404" cy="12858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Что равно?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>
            <a:endCxn id="14" idx="1"/>
          </p:cNvCxnSpPr>
          <p:nvPr/>
        </p:nvCxnSpPr>
        <p:spPr>
          <a:xfrm>
            <a:off x="1142976" y="2786058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715140" y="2786058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821505" y="310752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7823223" y="3106735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642910" y="3429000"/>
            <a:ext cx="207170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Больше та дробь, у которой числитель больше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500826" y="3429000"/>
            <a:ext cx="207170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Больше та дробь, у которой знаменатель меньше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142976" y="235743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знаменатель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786578" y="235743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числитель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23" grpId="0" animBg="1"/>
      <p:bldP spid="24" grpId="0" animBg="1"/>
      <p:bldP spid="25" grpId="0"/>
      <p:bldP spid="2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46</Words>
  <PresentationFormat>Экран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4</cp:revision>
  <dcterms:modified xsi:type="dcterms:W3CDTF">2015-11-11T16:10:47Z</dcterms:modified>
</cp:coreProperties>
</file>