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E3150-7D05-4B07-B5B0-6508F2F82C26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4EE61-C311-4671-8C4D-83A728EDDD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8062664" cy="3888432"/>
          </a:xfrm>
        </p:spPr>
        <p:txBody>
          <a:bodyPr>
            <a:noAutofit/>
          </a:bodyPr>
          <a:lstStyle/>
          <a:p>
            <a:r>
              <a:rPr lang="ru-RU" sz="2800" b="1" i="1" dirty="0" smtClean="0"/>
              <a:t>"Любимые сказки" </a:t>
            </a: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>Внеклассное мероприятие по </a:t>
            </a:r>
            <a:r>
              <a:rPr lang="ru-RU" sz="2000" i="1" dirty="0" smtClean="0"/>
              <a:t>литературе</a:t>
            </a:r>
            <a:br>
              <a:rPr lang="ru-RU" sz="2000" i="1" dirty="0" smtClean="0"/>
            </a:br>
            <a:r>
              <a:rPr lang="ru-RU" sz="2000" i="1" dirty="0" smtClean="0"/>
              <a:t>Игра-викторина </a:t>
            </a:r>
            <a:r>
              <a:rPr lang="ru-RU" sz="2000" i="1" dirty="0"/>
              <a:t>для учащихся 5-6 классов </a:t>
            </a: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> Войт Наталья Геннадьевна </a:t>
            </a: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>  </a:t>
            </a:r>
            <a:r>
              <a:rPr lang="ru-RU" sz="2000" i="1" dirty="0" smtClean="0"/>
              <a:t>У</a:t>
            </a:r>
            <a:r>
              <a:rPr lang="ru-RU" sz="2000" i="1" dirty="0" smtClean="0"/>
              <a:t>читель </a:t>
            </a:r>
            <a:r>
              <a:rPr lang="ru-RU" sz="2000" i="1" dirty="0"/>
              <a:t>русского языка и </a:t>
            </a:r>
            <a:r>
              <a:rPr lang="ru-RU" sz="2000" i="1" dirty="0" smtClean="0"/>
              <a:t>литературы</a:t>
            </a:r>
            <a:br>
              <a:rPr lang="ru-RU" sz="2000" i="1" dirty="0" smtClean="0"/>
            </a:br>
            <a:r>
              <a:rPr lang="ru-RU" sz="2000" i="1" dirty="0" smtClean="0"/>
              <a:t>МБОУ «Средняя школа №10»</a:t>
            </a: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> </a:t>
            </a:r>
            <a:r>
              <a:rPr lang="ru-RU" sz="2000" i="1" dirty="0"/>
              <a:t>г. Петропавловск - Камчатский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55224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Приложение №1</a:t>
            </a: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6"/>
            <a:ext cx="235745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1428736"/>
            <a:ext cx="199072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428736"/>
            <a:ext cx="200026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4143380"/>
            <a:ext cx="228601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40" y="4214818"/>
            <a:ext cx="230981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4214818"/>
            <a:ext cx="2643206" cy="2212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29422" y="1428736"/>
            <a:ext cx="200029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Приложение №2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200026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1500174"/>
            <a:ext cx="221457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1643050"/>
            <a:ext cx="230981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786190"/>
            <a:ext cx="207170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60" y="4143380"/>
            <a:ext cx="214789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14876" y="4143380"/>
            <a:ext cx="192882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16" y="3857628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Приложение №3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164307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1500174"/>
            <a:ext cx="185738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1428736"/>
            <a:ext cx="257176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3929066"/>
            <a:ext cx="135732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14612" y="3929066"/>
            <a:ext cx="150019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14876" y="3929066"/>
            <a:ext cx="1514477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16" y="3929066"/>
            <a:ext cx="164307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Приложение №4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14422"/>
            <a:ext cx="207170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214422"/>
            <a:ext cx="192882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1214422"/>
            <a:ext cx="221457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3500438"/>
            <a:ext cx="2071702" cy="178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68" y="3571876"/>
            <a:ext cx="200026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3571876"/>
            <a:ext cx="2024066" cy="171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16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"Любимые сказки"  Внеклассное мероприятие по литературе Игра-викторина для учащихся 5-6 классов    Войт Наталья Геннадьевна    Учитель русского языка и литературы МБОУ «Средняя школа №10»  г. Петропавловск - Камчатский </vt:lpstr>
      <vt:lpstr>Приложение №1</vt:lpstr>
      <vt:lpstr>Приложение №2</vt:lpstr>
      <vt:lpstr>Приложение №3</vt:lpstr>
      <vt:lpstr>Приложение №4</vt:lpstr>
    </vt:vector>
  </TitlesOfParts>
  <Company>СОШ № 10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 Купчик</dc:creator>
  <cp:lastModifiedBy>Учитель Купчик</cp:lastModifiedBy>
  <cp:revision>8</cp:revision>
  <dcterms:created xsi:type="dcterms:W3CDTF">2016-01-14T03:00:01Z</dcterms:created>
  <dcterms:modified xsi:type="dcterms:W3CDTF">2016-02-01T21:12:59Z</dcterms:modified>
</cp:coreProperties>
</file>