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1" r:id="rId6"/>
    <p:sldId id="262" r:id="rId7"/>
    <p:sldId id="263" r:id="rId8"/>
    <p:sldId id="260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0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98" d="100"/>
          <a:sy n="98" d="100"/>
        </p:scale>
        <p:origin x="-9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inUser\Desktop\планеты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5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50629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>Звёздный час </a:t>
            </a:r>
            <a:b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8000" dirty="0" smtClean="0">
                <a:solidFill>
                  <a:srgbClr val="FFFF00"/>
                </a:solidFill>
                <a:latin typeface="Monotype Corsiva" pitchFamily="66" charset="0"/>
              </a:rPr>
              <a:t>натурального числа</a:t>
            </a:r>
            <a:endParaRPr lang="ru-RU" sz="8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05064"/>
            <a:ext cx="8219256" cy="2121099"/>
          </a:xfrm>
        </p:spPr>
        <p:txBody>
          <a:bodyPr/>
          <a:lstStyle/>
          <a:p>
            <a:pPr algn="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Автор: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Мялковская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Елена  Николаевна  МБОУ гимназия 40 г. Краснодар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Cambria" pitchFamily="18" charset="0"/>
              </a:rPr>
              <a:t>3. На планете Альфа живут только божьи коровки, и у каждой из них на спинке в два раза больше точек, чем ей лет. Десятилетняя Сима живёт на этой планете с мамой и папой. Мама младше папы на три года, и у неё на спинке 66 точек. Сколько точек у всех троих вместе? 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8196" name="Picture 4" descr="C:\Users\MainUser\Desktop\планеты\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3491880" cy="285827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197" name="Picture 5" descr="C:\Users\MainUser\Desktop\планеты\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188986"/>
            <a:ext cx="4860032" cy="366901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dirty="0" smtClean="0">
                <a:latin typeface="Cambria" pitchFamily="18" charset="0"/>
              </a:rPr>
              <a:t>4. Встретились 5 членов экипажа звёздного корабля и обменялись рукопожатиями. Сколько всего было сделано рукопожатий?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9219" name="Picture 3" descr="C:\Users\MainUser\Desktop\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12976"/>
            <a:ext cx="4248472" cy="375989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Найди ошибку и </a:t>
            </a:r>
            <a:br>
              <a:rPr lang="ru-RU" sz="6000" dirty="0" smtClean="0">
                <a:latin typeface="Monotype Corsiva" pitchFamily="66" charset="0"/>
              </a:rPr>
            </a:br>
            <a:r>
              <a:rPr lang="ru-RU" sz="6000" dirty="0" smtClean="0">
                <a:latin typeface="Monotype Corsiva" pitchFamily="66" charset="0"/>
              </a:rPr>
              <a:t>реши правильно!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FFFF00"/>
                </a:solidFill>
              </a:rPr>
              <a:t>1.            50 · (2 · 14) = (50 · 2) · (50 · 14)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2.             7 · (60 – 2) =  7 · 60 – 2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3.             85 · 13 – 75 · 13 = 13 · (85 – 13)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ainUser\Desktop\планеты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26"/>
            <a:ext cx="9144000" cy="684917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endParaRPr lang="ru-RU" sz="4000" b="1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  <a:p>
            <a:endParaRPr lang="ru-RU" sz="4000" b="1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60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80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СМЕКАЛИСТАЯ</a:t>
            </a:r>
            <a:endParaRPr lang="ru-RU" sz="80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5289" y="404664"/>
            <a:ext cx="340029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6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Планета</a:t>
            </a:r>
            <a:endParaRPr lang="ru-RU" sz="66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inUser\Desktop\планеты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-387424"/>
            <a:ext cx="4932040" cy="675586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61261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?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</a:t>
            </a:r>
            <a:r>
              <a:rPr lang="ru-RU" sz="4400" dirty="0" smtClean="0"/>
              <a:t>?</a:t>
            </a:r>
          </a:p>
          <a:p>
            <a:pPr>
              <a:buNone/>
            </a:pPr>
            <a:r>
              <a:rPr lang="ru-RU" dirty="0" smtClean="0"/>
              <a:t>                                                   </a:t>
            </a:r>
            <a:r>
              <a:rPr lang="ru-RU" sz="5400" dirty="0" smtClean="0"/>
              <a:t>?</a:t>
            </a:r>
            <a:endParaRPr lang="ru-RU" sz="54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MainUser\Desktop\планеты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isometricOffAxis1Right"/>
              <a:lightRig rig="threePt" dir="t"/>
            </a:scene3d>
          </a:bodyPr>
          <a:lstStyle/>
          <a:p>
            <a:pPr algn="l"/>
            <a:r>
              <a:rPr lang="ru-RU" b="1" dirty="0" smtClean="0">
                <a:latin typeface="Cambria" pitchFamily="18" charset="0"/>
              </a:rPr>
              <a:t>Планета</a:t>
            </a:r>
            <a:r>
              <a:rPr lang="ru-RU" dirty="0" smtClean="0">
                <a:latin typeface="Cambria" pitchFamily="18" charset="0"/>
              </a:rPr>
              <a:t>   </a:t>
            </a:r>
            <a:r>
              <a:rPr lang="ru-RU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Х</a:t>
            </a:r>
            <a:r>
              <a:rPr lang="ru-RU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88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77072"/>
            <a:ext cx="4052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(неизвестная)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MainUser\Desktop\планеты\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049" y="0"/>
            <a:ext cx="9205369" cy="6858000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51520" y="5085184"/>
          <a:ext cx="8589640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482"/>
                <a:gridCol w="429482"/>
                <a:gridCol w="429482"/>
                <a:gridCol w="429482"/>
                <a:gridCol w="429482"/>
                <a:gridCol w="429482"/>
                <a:gridCol w="429482"/>
                <a:gridCol w="429482"/>
                <a:gridCol w="429482"/>
                <a:gridCol w="429482"/>
                <a:gridCol w="429482"/>
                <a:gridCol w="429482"/>
                <a:gridCol w="429482"/>
                <a:gridCol w="429482"/>
                <a:gridCol w="429482"/>
                <a:gridCol w="429482"/>
                <a:gridCol w="429482"/>
                <a:gridCol w="429482"/>
                <a:gridCol w="429482"/>
                <a:gridCol w="429482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Ш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54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ainUser\Desktop\планеты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35482" cy="5733256"/>
          </a:xfrm>
          <a:prstGeom prst="rect">
            <a:avLst/>
          </a:prstGeom>
          <a:noFill/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2" cy="1484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  <a:gridCol w="653143"/>
              </a:tblGrid>
              <a:tr h="742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2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З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Ш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rgbClr val="0070C0"/>
                        </a:solidFill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Constantia" pitchFamily="18" charset="0"/>
                          <a:ea typeface="Calibri"/>
                          <a:cs typeface="Times New Roman"/>
                        </a:rPr>
                        <a:t>!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6387" name="Picture 3" descr="C:\Users\MainUser\Desktop\планеты\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934072"/>
            <a:ext cx="3923928" cy="39239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1988840"/>
            <a:ext cx="8044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работу!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6388" name="Picture 4" descr="C:\Users\MainUser\Desktop\планеты\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2333625" cy="1952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MainUser\Desktop\планеты\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Monotype Corsiva" pitchFamily="66" charset="0"/>
              </a:rPr>
              <a:t>Альфа</a:t>
            </a:r>
            <a:endParaRPr lang="ru-RU" sz="4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19256" cy="413732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                                        </a:t>
            </a:r>
          </a:p>
          <a:p>
            <a:r>
              <a:rPr lang="ru-RU" dirty="0" smtClean="0"/>
              <a:t>                                        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Смекалистая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Х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2053" name="Picture 5" descr="C:\Users\MainUser\Desktop\планеты\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3" y="1698576"/>
            <a:ext cx="2195737" cy="191683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ambria" pitchFamily="18" charset="0"/>
              </a:rPr>
              <a:t>Конкурс капитанов</a:t>
            </a:r>
            <a:br>
              <a:rPr lang="ru-RU" dirty="0" smtClean="0">
                <a:latin typeface="Cambria" pitchFamily="18" charset="0"/>
              </a:rPr>
            </a:br>
            <a:r>
              <a:rPr lang="ru-RU" sz="3100" dirty="0" smtClean="0">
                <a:latin typeface="Cambria" pitchFamily="18" charset="0"/>
              </a:rPr>
              <a:t>(устный счёт)</a:t>
            </a:r>
            <a:endParaRPr lang="ru-RU" sz="3100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latin typeface="Cambria" pitchFamily="18" charset="0"/>
            </a:endParaRP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К 1:   25 · 4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          15 · 5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          111· 4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          200 : 5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          121 : 11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          1515 : 15    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3075" name="Picture 3" descr="C:\Users\MainUser\Desktop\планет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3" y="1144697"/>
            <a:ext cx="3923928" cy="57133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ambria" pitchFamily="18" charset="0"/>
              </a:rPr>
              <a:t>Конкурс капитанов</a:t>
            </a:r>
            <a:br>
              <a:rPr lang="ru-RU" dirty="0" smtClean="0">
                <a:latin typeface="Cambria" pitchFamily="18" charset="0"/>
              </a:rPr>
            </a:br>
            <a:r>
              <a:rPr lang="ru-RU" sz="3100" dirty="0" smtClean="0">
                <a:latin typeface="Cambria" pitchFamily="18" charset="0"/>
              </a:rPr>
              <a:t>(устный счёт)</a:t>
            </a:r>
            <a:endParaRPr lang="ru-RU" sz="3100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latin typeface="Cambria" pitchFamily="18" charset="0"/>
            </a:endParaRP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К 2:   15 · 3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          55 · 2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          18 · 5 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          400 : 8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          333 : 3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          505 : 5    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3075" name="Picture 3" descr="C:\Users\MainUser\Desktop\планет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3" y="1144697"/>
            <a:ext cx="3923928" cy="57133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ambria" pitchFamily="18" charset="0"/>
              </a:rPr>
              <a:t>Конкурс капитанов</a:t>
            </a:r>
            <a:br>
              <a:rPr lang="ru-RU" dirty="0" smtClean="0">
                <a:latin typeface="Cambria" pitchFamily="18" charset="0"/>
              </a:rPr>
            </a:br>
            <a:r>
              <a:rPr lang="ru-RU" sz="3100" dirty="0" smtClean="0">
                <a:latin typeface="Cambria" pitchFamily="18" charset="0"/>
              </a:rPr>
              <a:t>(устный счёт)</a:t>
            </a:r>
            <a:endParaRPr lang="ru-RU" sz="3100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latin typeface="Cambria" pitchFamily="18" charset="0"/>
            </a:endParaRP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К 3:   6 · 50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          5 · 14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          121 · 4 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          500 : 2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         100: 20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          2020 : 4    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3075" name="Picture 3" descr="C:\Users\MainUser\Desktop\планет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3" y="1144697"/>
            <a:ext cx="3923928" cy="57133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ambria" pitchFamily="18" charset="0"/>
              </a:rPr>
              <a:t>Конкурс капитанов</a:t>
            </a:r>
            <a:br>
              <a:rPr lang="ru-RU" dirty="0" smtClean="0">
                <a:latin typeface="Cambria" pitchFamily="18" charset="0"/>
              </a:rPr>
            </a:br>
            <a:r>
              <a:rPr lang="ru-RU" sz="3100" dirty="0" smtClean="0">
                <a:latin typeface="Cambria" pitchFamily="18" charset="0"/>
              </a:rPr>
              <a:t>(устный счёт)</a:t>
            </a:r>
            <a:endParaRPr lang="ru-RU" sz="3100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latin typeface="Cambria" pitchFamily="18" charset="0"/>
            </a:endParaRP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К 4:   19 · 5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          101 · 8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          13 · 4 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          600 : 3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          404 : 4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          393 : 3    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3075" name="Picture 3" descr="C:\Users\MainUser\Desktop\планеты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3" y="1144697"/>
            <a:ext cx="3923928" cy="57133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MainUser\Desktop\планеты\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4358" cy="6858000"/>
          </a:xfrm>
          <a:prstGeom prst="rect">
            <a:avLst/>
          </a:prstGeom>
          <a:noFill/>
        </p:spPr>
      </p:pic>
      <p:pic>
        <p:nvPicPr>
          <p:cNvPr id="4100" name="Picture 4" descr="C:\Users\MainUser\Desktop\планеты\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2688299" cy="20162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51521" y="2967335"/>
            <a:ext cx="78760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Планета            Альфа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MainUser\Desktop\планеты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592" cy="76774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latin typeface="Monotype Corsiva" pitchFamily="66" charset="0"/>
              </a:rPr>
              <a:t>Задачи – загадки:</a:t>
            </a:r>
            <a:endParaRPr lang="ru-RU" sz="7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pitchFamily="18" charset="0"/>
              </a:rPr>
              <a:t>Вася пишет плакат со словом 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pitchFamily="18" charset="0"/>
              </a:rPr>
              <a:t>       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pitchFamily="18" charset="0"/>
              </a:rPr>
              <a:t>                </a:t>
            </a:r>
            <a:r>
              <a:rPr lang="ru-RU" sz="5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pitchFamily="18" charset="0"/>
              </a:rPr>
              <a:t>ПУТЕШЕСТВИЕ.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pitchFamily="18" charset="0"/>
              </a:rPr>
              <a:t>     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pitchFamily="18" charset="0"/>
              </a:rPr>
              <a:t>     Он  хочет написать одинаковые буквы одним цветом, а разные буквы – разными цветами. 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pitchFamily="18" charset="0"/>
              </a:rPr>
              <a:t>      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mbria" pitchFamily="18" charset="0"/>
              </a:rPr>
              <a:t>       Сколько  цветов ему понадобится?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2. Взлетная полоса имеет ширину 60 метров, ширина её средней части равна 34м, а две оставшиеся части одинаковы. Чему равна ширина правой части?</a:t>
            </a:r>
            <a:endParaRPr lang="ru-RU" dirty="0"/>
          </a:p>
        </p:txBody>
      </p:sp>
      <p:pic>
        <p:nvPicPr>
          <p:cNvPr id="7170" name="Picture 2" descr="C:\Users\MainUser\Desktop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880803"/>
            <a:ext cx="5976664" cy="397719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635000"/>
          </a:effectLst>
        </p:spPr>
      </p:pic>
      <p:pic>
        <p:nvPicPr>
          <p:cNvPr id="7171" name="Picture 3" descr="C:\Users\MainUser\Desktop\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84984"/>
            <a:ext cx="1944216" cy="1369789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416</Words>
  <Application>Microsoft Office PowerPoint</Application>
  <PresentationFormat>Экран (4:3)</PresentationFormat>
  <Paragraphs>143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Эркер</vt:lpstr>
      <vt:lpstr>Звёздный час  натурального числа</vt:lpstr>
      <vt:lpstr>Альфа</vt:lpstr>
      <vt:lpstr>Конкурс капитанов (устный счёт)</vt:lpstr>
      <vt:lpstr>Конкурс капитанов (устный счёт)</vt:lpstr>
      <vt:lpstr>Конкурс капитанов (устный счёт)</vt:lpstr>
      <vt:lpstr>Конкурс капитанов (устный счёт)</vt:lpstr>
      <vt:lpstr>Слайд 7</vt:lpstr>
      <vt:lpstr>Задачи – загадки:</vt:lpstr>
      <vt:lpstr>Слайд 9</vt:lpstr>
      <vt:lpstr>Слайд 10</vt:lpstr>
      <vt:lpstr>Слайд 11</vt:lpstr>
      <vt:lpstr>Найди ошибку и  реши правильно!</vt:lpstr>
      <vt:lpstr>Слайд 13</vt:lpstr>
      <vt:lpstr>Слайд 14</vt:lpstr>
      <vt:lpstr>Планета   Х 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Звёздный час  натурального числа</dc:title>
  <dc:creator>MainUser</dc:creator>
  <cp:lastModifiedBy>УЧИТЕЛЬ</cp:lastModifiedBy>
  <cp:revision>39</cp:revision>
  <dcterms:created xsi:type="dcterms:W3CDTF">2013-04-05T14:01:47Z</dcterms:created>
  <dcterms:modified xsi:type="dcterms:W3CDTF">2016-01-28T10:25:40Z</dcterms:modified>
</cp:coreProperties>
</file>