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7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B65A1-AE5C-4C41-AEDE-89A6D36C40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CEC70-3D37-442A-B4BB-550F65299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809B32-56AE-4D0A-9D3E-9970E0565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81E61F-8AEB-4CB2-B8F6-2F4268CADE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F8AD2-5ACF-4B88-B760-8FC07DC97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9DCD4-689B-4D03-8B47-6CABFCC99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1BE650-131F-495F-9CB0-7DC9976DA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B7F08-6BB4-4560-A3FC-140F1EE1C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5A7CD-B768-414F-AF3A-81DDBADC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010F3F-59FD-4B91-9FD4-D66760586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B8B6C-C53C-4126-9623-C57E0F458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08880-4E2B-433E-BAE4-29B394AD5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7B65A1-AE5C-4C41-AEDE-89A6D36C40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9186" y="0"/>
            <a:ext cx="4414814" cy="464347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Доклад «Формирование предметных и </a:t>
            </a:r>
            <a:r>
              <a:rPr lang="ru-RU" sz="2800" b="1" dirty="0" err="1" smtClean="0">
                <a:solidFill>
                  <a:srgbClr val="C00000"/>
                </a:solidFill>
              </a:rPr>
              <a:t>надпредметных</a:t>
            </a:r>
            <a:r>
              <a:rPr lang="ru-RU" sz="2800" b="1" dirty="0" smtClean="0">
                <a:solidFill>
                  <a:srgbClr val="C00000"/>
                </a:solidFill>
              </a:rPr>
              <a:t> компетенций у старших школьников как условие  успешной сдачи ЕГЭ по обществознанию и истории.»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Documents and Settings\Admin\Рабочий стол\Фотографии\Тур 2012\Прага\DSC02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3429024" cy="28674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3714752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Михайлова Тамара Борисовна учитель истории и обществознания МБОУ «Гимназия №90».</a:t>
            </a:r>
            <a:endParaRPr lang="ru-RU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Подготовку к ЕГЭ по обществознанию рекомендуется вести:</a:t>
            </a:r>
            <a:endParaRPr lang="ru-RU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по сферам общественной жизнедеятельности: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политико-правовой сферы;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- экономической сферы;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-социальной сферы;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-духовной сферы.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7650" name="Picture 2" descr="C:\Documents and Settings\Admin\Рабочий стол\Все файлы Тамара\ЕГЭ картинки\5 ЕГ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429000"/>
            <a:ext cx="3083926" cy="30442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14290"/>
            <a:ext cx="5286412" cy="4657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</a:rPr>
              <a:t>     </a:t>
            </a: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"Краткий словарь литературоведческих терминов" трактует </a:t>
            </a:r>
            <a:r>
              <a:rPr lang="ru-RU" sz="2400" i="1" dirty="0" smtClean="0">
                <a:solidFill>
                  <a:srgbClr val="663300"/>
                </a:solidFill>
                <a:latin typeface="Arial Narrow" pitchFamily="34" charset="0"/>
              </a:rPr>
              <a:t>эссе</a:t>
            </a: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 как </a:t>
            </a:r>
            <a:r>
              <a:rPr lang="ru-RU" sz="2400" i="1" dirty="0" smtClean="0">
                <a:solidFill>
                  <a:srgbClr val="663300"/>
                </a:solidFill>
                <a:latin typeface="Arial Narrow" pitchFamily="34" charset="0"/>
              </a:rPr>
              <a:t>"разновидность очерка, в котором главную роль играет не воспроизведение факта, а изображение впечатлений, раздумий, ассоциаций".  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           Сочинение в жанре эссе требует от автора не только умения продемонстрировать "сумму знаний", но наличие творческих способностей, умение сделать акцент на собственных чувствах, переживаниях, отношении к тому, о чем он пишет.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           Словом, автор эссе не просто рассказчик, он - его герой.</a:t>
            </a:r>
          </a:p>
        </p:txBody>
      </p:sp>
      <p:pic>
        <p:nvPicPr>
          <p:cNvPr id="4" name="Picture 2" descr="C:\Users\Тамара\Pictures\Картинки ЕГЭ\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2428892" cy="435675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4357718" cy="6000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     </a:t>
            </a:r>
            <a:r>
              <a:rPr lang="ru-RU" i="1" dirty="0" smtClean="0">
                <a:solidFill>
                  <a:srgbClr val="002060"/>
                </a:solidFill>
                <a:latin typeface="Arial Narrow" pitchFamily="34" charset="0"/>
              </a:rPr>
              <a:t>В заключение можно сделать следующие выводы. При подготовке учащихся к ЕГЭ необходимо активно применять новые педагогические технологии, направленных на обеспечение более высокого качества подготовки выпускников развития их предметных и </a:t>
            </a:r>
            <a:r>
              <a:rPr lang="ru-RU" i="1" dirty="0" err="1" smtClean="0">
                <a:solidFill>
                  <a:srgbClr val="002060"/>
                </a:solidFill>
                <a:latin typeface="Arial Narrow" pitchFamily="34" charset="0"/>
              </a:rPr>
              <a:t>надпредметных</a:t>
            </a:r>
            <a:r>
              <a:rPr lang="ru-RU" i="1" dirty="0" smtClean="0">
                <a:solidFill>
                  <a:srgbClr val="002060"/>
                </a:solidFill>
                <a:latin typeface="Arial Narrow" pitchFamily="34" charset="0"/>
              </a:rPr>
              <a:t>  компетенций.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9699" name="Picture 3" descr="C:\Documents and Settings\Admin\Рабочий стол\Все файлы Тамара\ЕГЭ картинки\image3035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86190"/>
            <a:ext cx="3364283" cy="28717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2" descr="G:\ЕГЭ картинки\4ЕГ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85728"/>
            <a:ext cx="2391923" cy="37031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no Pro Caption" pitchFamily="18" charset="0"/>
              </a:rPr>
              <a:t>ЧТОБЫ ДОЙТИ ДО ЦЕЛИ, НАДО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no Pro Caption" pitchFamily="18" charset="0"/>
              </a:rPr>
              <a:t> ПРЕЖДЕ ВСЕГО ИДТИ. 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no Pro Caption" pitchFamily="18" charset="0"/>
              </a:rPr>
              <a:t>                                                                                                       </a:t>
            </a:r>
            <a:r>
              <a:rPr lang="ru-RU" i="1" dirty="0" smtClean="0">
                <a:solidFill>
                  <a:srgbClr val="002060"/>
                </a:solidFill>
                <a:latin typeface="Arno Pro Caption" pitchFamily="18" charset="0"/>
              </a:rPr>
              <a:t>Оноре Бальзак</a:t>
            </a:r>
            <a:endParaRPr lang="ru-RU" dirty="0">
              <a:solidFill>
                <a:srgbClr val="002060"/>
              </a:solidFill>
              <a:latin typeface="Arno Pro Caption" pitchFamily="18" charset="0"/>
            </a:endParaRPr>
          </a:p>
        </p:txBody>
      </p:sp>
      <p:pic>
        <p:nvPicPr>
          <p:cNvPr id="4" name="Picture 2" descr="C:\Users\Тамара\Pictures\Картинки ЕГЭ\молоток и 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071810"/>
            <a:ext cx="4071966" cy="301627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Тамара\Pictures\Картинки ЕГЭ\ЕГЭ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0" y="0"/>
            <a:ext cx="91480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85860"/>
            <a:ext cx="8001056" cy="219234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498080" cy="4800600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  <a:t>«Кто хочет, сдвинуть мир, пусть сначала пусть сдвинет себя!»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  <a:t>                                                                                                                      Сократ</a:t>
            </a:r>
            <a:endParaRPr lang="ru-RU" sz="36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" name="Picture 4" descr="C:\Documents and Settings\Admin\Рабочий стол\Все файлы Тамара\ЕГЭ картинки\еГ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214686"/>
            <a:ext cx="4034818" cy="32194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28604"/>
            <a:ext cx="7498080" cy="2000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Сегодня многие из нас задаются вопросом: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  - Как же успешно подготовить учащихся к сдаче единого государственного экзамена, как сформировать у него необходимые для сдачи ЕГЭ надпредметные  и предметные компетенции?</a:t>
            </a:r>
          </a:p>
          <a:p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4580" name="Picture 4" descr="C:\Documents and Settings\Admin\Рабочий стол\Все файлы Тамара\ЕГЭ картинки\ege_2_31.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43350"/>
            <a:ext cx="4786346" cy="37891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Надпредметные компетенции: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142984"/>
            <a:ext cx="6786578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способы получения информации;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умение работать в группах и самостоятельно;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умение принимать решения;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умение проявлять творческие способности;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умение осуществлять самоконтроль и самооценку своей деятельности;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использование диалоговых форм обучения, основанных на взаимопонимании и взаимодействии.</a:t>
            </a:r>
          </a:p>
          <a:p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4" descr="j035532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21986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Все файлы Тамара\ЕГЭ картинки\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00438"/>
            <a:ext cx="3929090" cy="29331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78671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Одна из главных трудностей, с которыми сталкиваются сегодняшние выпускники при сдаче ЕГЭ – это не столько незнание содержания материала, сколько неумение работать с тестовым материалом разной типологии и разного уровня сложности, в связи с этим – необходимость организации системной работы на уроках по подготовке учащихся к ЕГЭ по предмету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становиться актуальной.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7933588" cy="4500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В данном случае работа в этом направлении должна вестись в системе, начиная с 8 класса, а не в 11. В 10-м, 11-м классах –– использование тестовых заданий разного уровня сложности; знакомство с типологией заданий </a:t>
            </a: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в части </a:t>
            </a: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I 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части </a:t>
            </a: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II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 (тесты развивающего и контролирующего характера). В процессе работы с тестовым материалом происходит формирование надпредметных компетенций-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навыков адекватной самооценки учащихся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4" descr="j043940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707" y="4000504"/>
            <a:ext cx="2027109" cy="268939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4" descr="j042548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429132"/>
            <a:ext cx="2286016" cy="228601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При помощи тестов ЕГЭ по истории проверяются следующие знания: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1.	Знание  дат;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2.	Знание  фактов;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3.	Знание понятий и терминов;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4.	Знание причин и следствий;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5.	Группировка фактов, характерных признаков явлений;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6.	Поиск информации в источнике;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7.	Выявление общих черт и различий сравниваемых  исторических событий, процессов;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8.	Соотнесение единичных фактов и общих исторических явлений, процессов. Указание характерных черт событий, явлений, процессов.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85728"/>
            <a:ext cx="6147638" cy="5962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         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Основная задача учителя на сегодняшний день давать не только знания, но и научить учеников самостоятельно пользоваться этими знаниями, решая тесты ЕГЭ.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       Поэтому сама жизнь вынуждает учителя использовать метод тестирования для проверки знаний учащихся как можно чаще,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прививая иммунитет к тестам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2" descr="C:\Users\Тамара\Pictures\Картинки ЕГЭ\ЕГ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2286016" cy="31555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окументы мама\ЕГЭ исто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00438"/>
            <a:ext cx="3143240" cy="31432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6858048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Подготовку к ЕГЭ по истории   рекомендуется вести:</a:t>
            </a:r>
            <a:endParaRPr lang="ru-RU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  -по периодам: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первобытное общество у славян, переход к феодализму, феодализм и т.д.;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 -по направлениям: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внешняя политика, внутренняя политика, государственное устройство, экономика,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    социальная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      структура и пр.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E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220</TotalTime>
  <Words>520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Доклад «Формирование предметных и надпредметных компетенций у старших школьников как условие  успешной сдачи ЕГЭ по обществознанию и истории.»</vt:lpstr>
      <vt:lpstr>Слайд 2</vt:lpstr>
      <vt:lpstr>Слайд 3</vt:lpstr>
      <vt:lpstr>Надпредметные компетенции:</vt:lpstr>
      <vt:lpstr>Слайд 5</vt:lpstr>
      <vt:lpstr>Слайд 6</vt:lpstr>
      <vt:lpstr> При помощи тестов ЕГЭ по истории проверяются следующие знания: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предметных компетенций</dc:title>
  <dc:creator>Михайлова Тамара</dc:creator>
  <cp:lastModifiedBy>Admin</cp:lastModifiedBy>
  <cp:revision>17</cp:revision>
  <dcterms:created xsi:type="dcterms:W3CDTF">2012-10-11T15:46:28Z</dcterms:created>
  <dcterms:modified xsi:type="dcterms:W3CDTF">2016-01-20T11:12:14Z</dcterms:modified>
</cp:coreProperties>
</file>