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36B454D-A537-44C1-83E4-40C875A5E46F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42C8B62-2D99-4FF1-A511-4BC691877B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268760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Химия в военном </a:t>
            </a:r>
            <a:r>
              <a:rPr lang="ru-RU" sz="54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деле(Великая Отечественная война)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36712"/>
            <a:ext cx="914400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lvl="1"/>
            <a:r>
              <a:rPr lang="ru-RU" sz="2100" b="1" dirty="0" smtClean="0"/>
              <a:t>В </a:t>
            </a:r>
            <a:r>
              <a:rPr lang="ru-RU" sz="2100" b="1" dirty="0"/>
              <a:t>основном во время войны использовался порох нитроцеллюлозный (бездымный) и реже чёрный (дымный). Основой первого является высокомолекулярное взрывчатое вещество нитроцеллюлоза, а второй представляет собой смесь (в %): нитрат калия- 75, углерод-15, сера-10. Грозные боевые машины тех лет- легендарная «катюша» и знаменитый штурмовик ИЛ-2-были </a:t>
            </a:r>
            <a:r>
              <a:rPr lang="ru-RU" sz="2100" b="1" dirty="0" smtClean="0"/>
              <a:t>вооружены</a:t>
            </a:r>
            <a:endParaRPr lang="ru-RU" sz="21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31840" y="0"/>
            <a:ext cx="25523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</a:t>
            </a: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орох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2530" name="Picture 2" descr="http://www.arms.ru/images/bm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1F2F7"/>
              </a:clrFrom>
              <a:clrTo>
                <a:srgbClr val="F1F2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2981324"/>
            <a:ext cx="5715000" cy="387667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3068960"/>
            <a:ext cx="34198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реактивными снарядами, топливом для которых служили баллиститные (бездымные) пороха – одна из разновидностей нитроцеллюлозных порохов. </a:t>
            </a:r>
            <a:endParaRPr lang="ru-RU" sz="2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548680"/>
            <a:ext cx="46394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Бутылка КС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772816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ru-RU" sz="2400" b="1" dirty="0" smtClean="0"/>
              <a:t>1941 год…</a:t>
            </a:r>
            <a:r>
              <a:rPr lang="ru-RU" sz="2400" b="1" dirty="0"/>
              <a:t> </a:t>
            </a:r>
            <a:r>
              <a:rPr lang="ru-RU" sz="2400" b="1" dirty="0" smtClean="0"/>
              <a:t>Немецкие войска подходят </a:t>
            </a:r>
            <a:r>
              <a:rPr lang="ru-RU" sz="2400" b="1" dirty="0"/>
              <a:t>к </a:t>
            </a:r>
            <a:r>
              <a:rPr lang="ru-RU" sz="2400" b="1" dirty="0" smtClean="0"/>
              <a:t>Москве.</a:t>
            </a:r>
            <a:endParaRPr lang="ru-RU" sz="2400" b="1" dirty="0"/>
          </a:p>
          <a:p>
            <a:pPr marL="0" lvl="1"/>
            <a:r>
              <a:rPr lang="ru-RU" sz="2400" b="1" dirty="0" smtClean="0"/>
              <a:t>Советским войскам не </a:t>
            </a:r>
            <a:r>
              <a:rPr lang="ru-RU" sz="2400" b="1" dirty="0"/>
              <a:t>хватает обмундирования, продовольствия и боеприпасов, но самое главное – катастрофически не хватает противотанковых средств. </a:t>
            </a:r>
            <a:r>
              <a:rPr lang="ru-RU" sz="2400" b="1" dirty="0" smtClean="0"/>
              <a:t>В </a:t>
            </a:r>
            <a:r>
              <a:rPr lang="ru-RU" sz="2400" b="1" dirty="0"/>
              <a:t>этот критический период на помощь приходят ученые-энтузиасты: в два дня на одном из военных заводов налаживается выпуск бутылок КС (</a:t>
            </a:r>
            <a:r>
              <a:rPr lang="ru-RU" sz="2400" b="1" dirty="0" err="1" smtClean="0"/>
              <a:t>Качугина-Солодовникова</a:t>
            </a:r>
            <a:r>
              <a:rPr lang="ru-RU" sz="2400" b="1" dirty="0" smtClean="0"/>
              <a:t>).</a:t>
            </a:r>
          </a:p>
          <a:p>
            <a:pPr marL="0" lvl="1"/>
            <a:r>
              <a:rPr lang="ru-RU" sz="2400" b="1" dirty="0"/>
              <a:t> Это незамысловатое химическое устройство уничтожало немецкую технику не только в начале войны, но и даже весной 1945 г. в Берлине.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04664"/>
            <a:ext cx="486003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К обыкновенной бутылке прикреплялись резинкой ампулы, содержащие концентрированную серную кислоту, </a:t>
            </a:r>
            <a:r>
              <a:rPr lang="ru-RU" sz="2400" b="1" dirty="0" err="1" smtClean="0"/>
              <a:t>бертолетовую</a:t>
            </a:r>
            <a:r>
              <a:rPr lang="ru-RU" sz="2400" b="1" dirty="0" smtClean="0"/>
              <a:t> </a:t>
            </a:r>
            <a:r>
              <a:rPr lang="ru-RU" sz="2400" b="1" dirty="0"/>
              <a:t>соль, сахарную пудру. В бутылку заливали </a:t>
            </a:r>
            <a:r>
              <a:rPr lang="ru-RU" sz="2400" b="1" dirty="0" smtClean="0"/>
              <a:t>бензин, </a:t>
            </a:r>
            <a:r>
              <a:rPr lang="ru-RU" sz="2400" b="1" dirty="0"/>
              <a:t>керосин или масло. Как только такая бутылка при ударе разбивалась об броню, компоненты запала вступали в химическую реакцию, происходила сильная вспышка, и горючее воспламенялось.</a:t>
            </a:r>
          </a:p>
        </p:txBody>
      </p:sp>
      <p:pic>
        <p:nvPicPr>
          <p:cNvPr id="17410" name="Picture 2" descr="http://warspot-asset.s3.amazonaws.com/articles/pictures/000/000/793/content/%D0%A4%D0%BE%D1%82%D0%BE_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5000" r="27174"/>
          <a:stretch>
            <a:fillRect/>
          </a:stretch>
        </p:blipFill>
        <p:spPr bwMode="auto">
          <a:xfrm>
            <a:off x="4716016" y="1052736"/>
            <a:ext cx="3634828" cy="504984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nakop.ru/index.php?app=core&amp;module=attach&amp;section=attach&amp;attach_rel_module=post&amp;attach_id=17394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723" t="2902" r="3800" b="49214"/>
          <a:stretch>
            <a:fillRect/>
          </a:stretch>
        </p:blipFill>
        <p:spPr bwMode="auto">
          <a:xfrm>
            <a:off x="899592" y="4481736"/>
            <a:ext cx="7416824" cy="2376264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0" y="1484784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Также на протяжении всей войны немцы при налётах на города использовали зажигательные  бомбы. </a:t>
            </a:r>
            <a:r>
              <a:rPr lang="ru-RU" sz="2200" b="1" dirty="0"/>
              <a:t>Начинкой таких бомб была смесь порошков: алюминия, магния и оксида железа, детонатором служила гремучая ртуть. При ударе бомбы о крышу срабатывал детонатор, воспламенявший зажигательный состав, и все вокруг начинало гореть. Горячий зажигательный состав нельзя потушить водой, так как раскаленный магний реагирует с водой</a:t>
            </a:r>
            <a:r>
              <a:rPr lang="ru-RU" sz="2200" b="1" dirty="0" smtClean="0"/>
              <a:t>. Поэтому постоянно при налётах немцев на крышах домов дежурили подростки</a:t>
            </a:r>
            <a:endParaRPr lang="ru-RU" sz="2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Немецкие зажигательные бомбы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7852" y="0"/>
            <a:ext cx="8876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Осветительные ракеты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92696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Во время ночных налётов для освещения цели бомбардировщики сбрасывали на парашютах осветительные ракеты. В состав такой ракеты входили порошок магния, спрессованный с особыми составами, и запал из угля, бертолетовой соли и солей кальция. </a:t>
            </a:r>
            <a:endParaRPr lang="ru-RU" sz="2200" b="1" dirty="0"/>
          </a:p>
        </p:txBody>
      </p:sp>
      <p:pic>
        <p:nvPicPr>
          <p:cNvPr id="15362" name="Picture 2" descr="http://img-fotki.yandex.ru/get/5608/yes06.245/0_6ad55_1641f0f4_XL"/>
          <p:cNvPicPr>
            <a:picLocks noChangeAspect="1" noChangeArrowheads="1"/>
          </p:cNvPicPr>
          <p:nvPr/>
        </p:nvPicPr>
        <p:blipFill>
          <a:blip r:embed="rId2" cstate="print"/>
          <a:srcRect l="1890" t="11651" r="3611" b="2912"/>
          <a:stretch>
            <a:fillRect/>
          </a:stretch>
        </p:blipFill>
        <p:spPr bwMode="auto">
          <a:xfrm>
            <a:off x="3635896" y="2780928"/>
            <a:ext cx="5328592" cy="35168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0" y="2492896"/>
            <a:ext cx="36358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При запуске осветительной ракеты высоко над землёй  горел ярким пламенем запал, и по мере снижения свет постепенно делался более ровным, ярким и белым – это загорался магний</a:t>
            </a:r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332656"/>
            <a:ext cx="63963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Газовые камеры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9675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В нацистской Германии в лагерях смерти газовые камеры </a:t>
            </a:r>
            <a:r>
              <a:rPr lang="ru-RU" sz="2400" b="1" dirty="0" smtClean="0"/>
              <a:t>использовался </a:t>
            </a:r>
            <a:r>
              <a:rPr lang="ru-RU" sz="2400" b="1" dirty="0"/>
              <a:t>для массового уничтожения заключённых </a:t>
            </a:r>
            <a:r>
              <a:rPr lang="ru-RU" sz="2400" b="1" dirty="0" smtClean="0"/>
              <a:t>Циклон </a:t>
            </a:r>
            <a:r>
              <a:rPr lang="ru-RU" sz="2400" b="1" dirty="0" smtClean="0"/>
              <a:t>Б (</a:t>
            </a:r>
            <a:r>
              <a:rPr lang="ru-RU" sz="2400" b="1" dirty="0"/>
              <a:t> пестицид на основе синильной кислоты </a:t>
            </a:r>
            <a:r>
              <a:rPr lang="ru-RU" sz="2400" b="1" dirty="0" smtClean="0"/>
              <a:t>)</a:t>
            </a:r>
            <a:r>
              <a:rPr lang="ru-RU" sz="2400" b="1" dirty="0"/>
              <a:t> кроме стационарных газовых камер использовались также газваген — передвижные модели на автомобильной базе, </a:t>
            </a:r>
          </a:p>
        </p:txBody>
      </p:sp>
      <p:pic>
        <p:nvPicPr>
          <p:cNvPr id="14338" name="Picture 2" descr="http://dic.academic.ru/pictures/wiki/files/50/250px-KL_Dachau_Block_X_gas_chamb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3789040"/>
            <a:ext cx="4706991" cy="3068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0" y="3429000"/>
            <a:ext cx="4211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где отравление производилось с помощью угарного газа из выхлопной трубы в непроницаемом кузове.</a:t>
            </a:r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Заградительные аэростаты</a:t>
            </a:r>
            <a:endParaRPr lang="ru-RU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21506" name="Picture 2" descr="http://img13.nnm.me/8/7/1/0/e/938939411ea41c8f1cb7c584b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533774"/>
            <a:ext cx="4762500" cy="3324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0" y="1484784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Заградительные аэростаты — специальные аэростаты, используемые для повреждения самолётов при столкновении с тросами, оболочками или подвешиваемыми на тросах зарядами взрывчатого вещества</a:t>
            </a:r>
            <a:r>
              <a:rPr lang="ru-RU" sz="2400" b="1" dirty="0" smtClean="0"/>
              <a:t>.</a:t>
            </a:r>
            <a:r>
              <a:rPr lang="ru-RU" sz="2400" b="1" dirty="0"/>
              <a:t> Наполнялись аэростаты газом из </a:t>
            </a:r>
            <a:r>
              <a:rPr lang="ru-RU" sz="2400" b="1" dirty="0" smtClean="0"/>
              <a:t>газгольдеров.</a:t>
            </a:r>
            <a:r>
              <a:rPr lang="ru-RU" sz="2400" b="1" dirty="0"/>
              <a:t>   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0"/>
            <a:ext cx="579838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Машина КС-</a:t>
            </a:r>
            <a:r>
              <a:rPr lang="ru-RU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68760"/>
            <a:ext cx="9144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КС-18 (в некоторых источниках фигурирует как </a:t>
            </a:r>
            <a:r>
              <a:rPr lang="ru-RU" sz="2400" b="1" dirty="0" smtClean="0"/>
              <a:t>БХМ-1) </a:t>
            </a:r>
            <a:r>
              <a:rPr lang="ru-RU" sz="2400" b="1" dirty="0"/>
              <a:t>— советский средний по массе химический </a:t>
            </a:r>
            <a:r>
              <a:rPr lang="ru-RU" sz="2400" b="1" dirty="0" smtClean="0"/>
              <a:t>бронеавтомобиль межвоенного </a:t>
            </a:r>
            <a:r>
              <a:rPr lang="ru-RU" sz="2400" b="1" dirty="0"/>
              <a:t>периода, созданный на базе грузового автомобиля </a:t>
            </a:r>
            <a:r>
              <a:rPr lang="ru-RU" sz="2400" b="1" dirty="0" smtClean="0"/>
              <a:t>ЗИС-6.</a:t>
            </a:r>
          </a:p>
          <a:p>
            <a:r>
              <a:rPr lang="ru-RU" sz="2400" b="1" dirty="0"/>
              <a:t>Машина оснащалась специальным химическим оборудованием марки «КС-18» производства завода «Компрессор» </a:t>
            </a:r>
            <a:r>
              <a:rPr lang="ru-RU" sz="2400" b="1" dirty="0" smtClean="0"/>
              <a:t>и баком</a:t>
            </a:r>
            <a:r>
              <a:rPr lang="ru-RU" sz="2400" b="1" dirty="0"/>
              <a:t> ёмкостью 1000 л. В зависимости от вещества, наполняющего бак, машина могла выполнять различные задачи — постановку дымовых завес, дегазацию местности или распыление боевых отравляющих веществ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openclass.ru/sites/default/files/%D0%A0%D0%B8%D1%81%D1%83%D0%BD%D0%BE%D0%BA6(1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764704"/>
            <a:ext cx="6951721" cy="374441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03648" y="4509120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/>
              <a:t>Заражение местности при помощи боевой химической машины БХМ-1. СССР 1941 год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141</TotalTime>
  <Words>370</Words>
  <Application>Microsoft Office PowerPoint</Application>
  <PresentationFormat>Экран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Олег Дьячин</dc:creator>
  <cp:lastModifiedBy>user</cp:lastModifiedBy>
  <cp:revision>16</cp:revision>
  <dcterms:created xsi:type="dcterms:W3CDTF">2015-02-23T17:10:05Z</dcterms:created>
  <dcterms:modified xsi:type="dcterms:W3CDTF">2015-02-24T15:04:52Z</dcterms:modified>
</cp:coreProperties>
</file>