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91" autoAdjust="0"/>
    <p:restoredTop sz="94444" autoAdjust="0"/>
  </p:normalViewPr>
  <p:slideViewPr>
    <p:cSldViewPr>
      <p:cViewPr varScale="1">
        <p:scale>
          <a:sx n="69" d="100"/>
          <a:sy n="69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000240"/>
            <a:ext cx="8277138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15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Сыроедение</a:t>
            </a:r>
            <a:endParaRPr lang="ru-RU" sz="115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14338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людей-сыроедов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реже встречаются заболевания сердца или рак. Также, рекомендуют лечение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сыроедением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при подагре, болезнях почек, атеросклерозе, кожных заболеваниях и так далее.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Сыроеды имеют прекрасную возможность очистить организм от вредных накоплений.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Сыроеды не употребляют в пищу сахар, и очень ограничены в употреблении соли. Это в свою очередь прекрасно сказывается на работе всего организма.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Учеными доказано, что организму куда лучше усваивать сырые белковые продукты, чем варенные.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Употребление сырых овощей и фруктов приносит большую пользу деснам и зубам, чем мягкая, кашеобразная пища. Они отлично укрепляют десны.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Сыроедение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способствует снижению веса 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071678"/>
            <a:ext cx="927786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Минусы </a:t>
            </a:r>
            <a:r>
              <a:rPr lang="ru-RU" sz="80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сыроедства</a:t>
            </a:r>
            <a:endParaRPr lang="ru-RU" sz="8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214338"/>
            <a:ext cx="91440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Нужно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приложить много усилий, чтобы держать в норме содержание витаминов в организме.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Чтобы стать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сыроедом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, нужно быть абсолютно здоровым человеком. </a:t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Сильнейшее брожение и несварение желудка, а также газообразования 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диарея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– вызывается обилием сырых продуктов.</a:t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Питаясь сырой пищей, наш организм получает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много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ядов</a:t>
            </a:r>
            <a:r>
              <a:rPr kumimoji="0" lang="ru-RU" sz="200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kumimoji="0" lang="ru-RU" sz="2000" i="0" u="none" strike="noStrike" cap="none" normalizeH="0" baseline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А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изобилие сырой зелени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приводят к избытку щавельной кислоты. И тогда организм перестает воспринимать кальций и белок. </a:t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Доказано, что при употреблении сырых яиц, рыбы и мяса существует опасность заразиться бешенством, глистами и прочими паразитами или болезнями.</a:t>
            </a:r>
            <a:b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</a:b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Кислоты, которые содержатся в свежих фруктах, разрушают зубную эмаль гораздо быстрее, чем каши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chemeClr val="accent3">
                    <a:lumMod val="75000"/>
                  </a:schemeClr>
                </a:solidFill>
              </a:rPr>
              <a:t>Сыроедение</a:t>
            </a:r>
            <a:r>
              <a:rPr lang="ru-RU" sz="3200" dirty="0" smtClean="0"/>
              <a:t> – это система питания, из рациона которой полностью или частично исключаются пища, подвергшееся тепловой обработке.</a:t>
            </a:r>
            <a:endParaRPr lang="ru-RU" sz="3200" dirty="0"/>
          </a:p>
        </p:txBody>
      </p:sp>
      <p:pic>
        <p:nvPicPr>
          <p:cNvPr id="11266" name="Picture 2" descr="http://cs625521.vk.me/v625521871/2f0ea/eiW_z1xx4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71612"/>
            <a:ext cx="7048517" cy="5286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214554"/>
            <a:ext cx="82314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Типы </a:t>
            </a:r>
            <a:r>
              <a:rPr lang="ru-RU" sz="8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сыроедения</a:t>
            </a:r>
            <a:endParaRPr lang="ru-RU" sz="8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Всеядное </a:t>
            </a:r>
            <a:r>
              <a:rPr lang="ru-RU" sz="3200" b="1" dirty="0" err="1" smtClean="0">
                <a:solidFill>
                  <a:schemeClr val="accent3">
                    <a:lumMod val="75000"/>
                  </a:schemeClr>
                </a:solidFill>
              </a:rPr>
              <a:t>сыроедение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r>
              <a:rPr lang="ru-RU" sz="3200" dirty="0" smtClean="0"/>
              <a:t>В рацион этого типа входят любые сырые продукты: мясо, рыба, морепродукты, молоко, яйца – но только в сыром или вяленом виде.</a:t>
            </a:r>
            <a:endParaRPr lang="ru-RU" sz="3200" dirty="0"/>
          </a:p>
        </p:txBody>
      </p:sp>
      <p:pic>
        <p:nvPicPr>
          <p:cNvPr id="9218" name="Picture 2" descr="Чем полезно и одновременно опасно сыроед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07397"/>
            <a:ext cx="6072230" cy="4554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cs625521.vk.me/v625521871/2f0f9/FOhGNttfJV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238374"/>
            <a:ext cx="4762500" cy="461962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Вегетарианское </a:t>
            </a:r>
            <a:r>
              <a:rPr lang="ru-RU" sz="3600" b="1" dirty="0" err="1" smtClean="0">
                <a:solidFill>
                  <a:schemeClr val="accent3">
                    <a:lumMod val="75000"/>
                  </a:schemeClr>
                </a:solidFill>
              </a:rPr>
              <a:t>сыроедение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r>
              <a:rPr lang="ru-RU" sz="3600" dirty="0" smtClean="0"/>
              <a:t>Из рациона полностью исключены мясо и рыба, но допускается употребление сырых яиц и молока. В некоторых случаях даже молочные продукты.</a:t>
            </a:r>
            <a:endParaRPr lang="ru-RU" sz="3600" dirty="0"/>
          </a:p>
        </p:txBody>
      </p:sp>
      <p:sp>
        <p:nvSpPr>
          <p:cNvPr id="8194" name="AutoShape 2" descr="Изображение Олия, Молоко, Белый Фон, Овощи, Композиция, Сыр.…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http://cs625521.vk.me/v625521871/2f0f9/FOhGNttfJVI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chemeClr val="accent3">
                    <a:lumMod val="75000"/>
                  </a:schemeClr>
                </a:solidFill>
              </a:rPr>
              <a:t>Веганское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3">
                    <a:lumMod val="75000"/>
                  </a:schemeClr>
                </a:solidFill>
              </a:rPr>
              <a:t>сыроедение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r>
              <a:rPr lang="ru-RU" sz="3200" dirty="0" smtClean="0"/>
              <a:t>Это наиболее распространённый тип </a:t>
            </a:r>
            <a:r>
              <a:rPr lang="ru-RU" sz="3200" dirty="0" err="1" smtClean="0"/>
              <a:t>сыроедения</a:t>
            </a:r>
            <a:r>
              <a:rPr lang="ru-RU" sz="3200" dirty="0" smtClean="0"/>
              <a:t>. Допускается употребление исключительно сырой растительной пищи. Полностью исключаются продукты животного </a:t>
            </a:r>
            <a:r>
              <a:rPr lang="ru-RU" sz="3200" dirty="0" smtClean="0"/>
              <a:t>происхождения.</a:t>
            </a:r>
            <a:endParaRPr lang="ru-RU" sz="3200" dirty="0"/>
          </a:p>
        </p:txBody>
      </p:sp>
      <p:sp>
        <p:nvSpPr>
          <p:cNvPr id="7170" name="AutoShape 2" descr="http://cs625521.vk.me/v625521871/2f17a/3t6G7BOSfvY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 descr="http://cs625521.vk.me/v625521871/2f17a/3t6G7BOSfv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500306"/>
            <a:ext cx="6714406" cy="4357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Плотоядное </a:t>
            </a:r>
            <a:r>
              <a:rPr lang="ru-RU" sz="2800" b="1" dirty="0" err="1" smtClean="0">
                <a:solidFill>
                  <a:schemeClr val="accent3">
                    <a:lumMod val="75000"/>
                  </a:schemeClr>
                </a:solidFill>
              </a:rPr>
              <a:t>сыроедение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r>
              <a:rPr lang="ru-RU" sz="2800" dirty="0" smtClean="0"/>
              <a:t>Еще этот тип называют </a:t>
            </a:r>
            <a:r>
              <a:rPr lang="ru-RU" sz="2800" dirty="0" err="1" smtClean="0"/>
              <a:t>сыромясоедение</a:t>
            </a:r>
            <a:r>
              <a:rPr lang="ru-RU" sz="2800" dirty="0" smtClean="0"/>
              <a:t> </a:t>
            </a:r>
            <a:r>
              <a:rPr lang="ru-RU" sz="2800" dirty="0" smtClean="0"/>
              <a:t>. В </a:t>
            </a:r>
            <a:r>
              <a:rPr lang="ru-RU" sz="2800" dirty="0" smtClean="0"/>
              <a:t>основу питания входят сырые мясо и рыба, яйца, жиры животных. А вот употребление овощей и фруктов сведено к минимуму. Этот тип не особо популярен среди </a:t>
            </a:r>
            <a:r>
              <a:rPr lang="ru-RU" sz="2800" dirty="0" err="1" smtClean="0"/>
              <a:t>сыроедов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6146" name="Picture 2" descr="http://cs622127.vk.me/v622127443/33534/n0epEEADxk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307375"/>
            <a:ext cx="5357850" cy="4550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chemeClr val="accent3">
                    <a:lumMod val="75000"/>
                  </a:schemeClr>
                </a:solidFill>
              </a:rPr>
              <a:t>Фрукторианство</a:t>
            </a:r>
            <a:endParaRPr lang="ru-RU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2800" dirty="0" smtClean="0"/>
              <a:t>Сырые плоды – вот основа этого типа. В основе рациона - фрукты и ягоды. Его особенность заключается в отсутствии овощей, которые не являются плодами: картофель, морковь, редис, свекла. Также исключается употребление круп.</a:t>
            </a:r>
            <a:endParaRPr lang="ru-RU" sz="2800" dirty="0"/>
          </a:p>
        </p:txBody>
      </p:sp>
      <p:pic>
        <p:nvPicPr>
          <p:cNvPr id="5122" name="Picture 2" descr="http://cs625521.vk.me/v625521871/2f18a/sR6XDoJ6-d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285968"/>
            <a:ext cx="5715040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928802"/>
            <a:ext cx="9143999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Плюсы </a:t>
            </a:r>
            <a:r>
              <a:rPr lang="ru-RU" sz="88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сыроедста</a:t>
            </a:r>
            <a:endParaRPr lang="ru-RU" sz="8800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312</Words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Ника</dc:creator>
  <cp:lastModifiedBy>Ника</cp:lastModifiedBy>
  <cp:revision>26</cp:revision>
  <dcterms:created xsi:type="dcterms:W3CDTF">2015-04-21T17:16:42Z</dcterms:created>
  <dcterms:modified xsi:type="dcterms:W3CDTF">2015-04-22T19:48:18Z</dcterms:modified>
</cp:coreProperties>
</file>