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4E4E4"/>
    <a:srgbClr val="C4C4C4"/>
    <a:srgbClr val="FFFFFF"/>
    <a:srgbClr val="7D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111" d="100"/>
          <a:sy n="111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39985-CA35-4CF1-A819-E0ACF531557F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6DC8-7DD4-4478-BDE2-0E0BB5B92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4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6DC8-7DD4-4478-BDE2-0E0BB5B929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5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0EC12E-E9AD-452D-8A06-16EB9EDF00F2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618ABE5-2402-47D6-89A0-1718A966AF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1988840"/>
            <a:ext cx="6156176" cy="41022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Вегетарианство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7" y="21366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Вегетарианство — образ жизни, характеризующийся питанием, исключающим употребление мяса любых животных.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67" y="508518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Вегетарианцы не употребляют в пищу мясо, птицу, рыбу и морепродукты животного происхождения. Молочные продукты и яйца игнорируются частью вегетарианцев. Неоднозначно отношение к мёду.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11" y="1275184"/>
            <a:ext cx="6096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продуктов питания, допускаемых в различных направлениях вегетарианства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59574"/>
              </p:ext>
            </p:extLst>
          </p:nvPr>
        </p:nvGraphicFramePr>
        <p:xfrm>
          <a:off x="35494" y="1196752"/>
          <a:ext cx="9108506" cy="4983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4"/>
                <a:gridCol w="1755068"/>
                <a:gridCol w="1755068"/>
                <a:gridCol w="1755068"/>
                <a:gridCol w="1755068"/>
              </a:tblGrid>
              <a:tr h="504056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виды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мяса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Мёд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199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Лакто-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-вегетарианство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</a:tr>
              <a:tr h="111991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Лакто-вегетарианство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</a:tr>
              <a:tr h="111991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-вегетарианство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DFF7D"/>
                    </a:solidFill>
                  </a:tcPr>
                </a:tc>
              </a:tr>
              <a:tr h="111991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Веганство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Попытка вести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веганский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жизни при недостаточной осведомлённости в диетологии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веганского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 может привести к негативным последствиям для здоровья человека;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1932514"/>
            <a:ext cx="8464265" cy="2708434"/>
          </a:xfrm>
          <a:prstGeom prst="rect">
            <a:avLst/>
          </a:prstGeom>
          <a:gradFill>
            <a:gsLst>
              <a:gs pos="0">
                <a:srgbClr val="C4C4C4"/>
              </a:gs>
              <a:gs pos="35000">
                <a:srgbClr val="E4E4E4"/>
              </a:gs>
              <a:gs pos="100000">
                <a:srgbClr val="E8E8E8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«Если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составляет рацион так, чтобы в него входили все необходимые вещества, то можно быть и вегетарианцем. Вообще же природой запрограммировано, что человек должен есть мясо. В нашей стране это особенно актуально. У нас, где в пищу идут, в основном, такие овощи, как морковь, капуста и картошка, такой рацион нельзя назвать полноценным».</a:t>
            </a:r>
          </a:p>
          <a:p>
            <a:pPr lvl="0" algn="r"/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Института питания РАМН Виктор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Тутельян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832" y="50131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полноценного вегетарианского питания недостаточно просто исключить из диеты мясо и другую пищу животного происхождения, необходимо заменить её на пищу, схожую по пищевой ценности, и правильно спланировать диету.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9059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99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таблица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незаменимых аминокислот в мясе и некоторых других продуктах в 100г.</a:t>
            </a:r>
          </a:p>
        </p:txBody>
      </p:sp>
    </p:spTree>
    <p:extLst>
      <p:ext uri="{BB962C8B-B14F-4D97-AF65-F5344CB8AC3E}">
        <p14:creationId xmlns:p14="http://schemas.microsoft.com/office/powerpoint/2010/main" val="343694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Доктор Вильям Джарвис говорит, что зачастую идеи вегетарианцев доходят до абсурда. Так они «скорее позволят малярийным комарам разносить малярию, а гадюке ползать по дому, чем убьют её».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Зафиксирован случай, когда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веганы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практиковавшие естественное вскармливание и кормившие своего ребёнка соевым молоком и яблочным соком, довели его до гибели.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75</TotalTime>
  <Words>285</Words>
  <Application>Microsoft Office PowerPoint</Application>
  <PresentationFormat>Экран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7</cp:revision>
  <dcterms:created xsi:type="dcterms:W3CDTF">2015-04-21T12:01:44Z</dcterms:created>
  <dcterms:modified xsi:type="dcterms:W3CDTF">2015-04-22T19:48:18Z</dcterms:modified>
</cp:coreProperties>
</file>