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70" r:id="rId5"/>
    <p:sldId id="269" r:id="rId6"/>
    <p:sldId id="267" r:id="rId7"/>
    <p:sldId id="266" r:id="rId8"/>
    <p:sldId id="265" r:id="rId9"/>
    <p:sldId id="264" r:id="rId10"/>
    <p:sldId id="263" r:id="rId11"/>
    <p:sldId id="262" r:id="rId12"/>
    <p:sldId id="274" r:id="rId13"/>
    <p:sldId id="273" r:id="rId14"/>
    <p:sldId id="275" r:id="rId15"/>
    <p:sldId id="261" r:id="rId16"/>
    <p:sldId id="272" r:id="rId17"/>
    <p:sldId id="271" r:id="rId18"/>
    <p:sldId id="276" r:id="rId19"/>
    <p:sldId id="277" r:id="rId20"/>
    <p:sldId id="282" r:id="rId21"/>
    <p:sldId id="281" r:id="rId22"/>
    <p:sldId id="283" r:id="rId23"/>
    <p:sldId id="280" r:id="rId24"/>
    <p:sldId id="279" r:id="rId25"/>
    <p:sldId id="278" r:id="rId26"/>
    <p:sldId id="284" r:id="rId27"/>
    <p:sldId id="288" r:id="rId28"/>
    <p:sldId id="287" r:id="rId29"/>
    <p:sldId id="286" r:id="rId30"/>
    <p:sldId id="285" r:id="rId31"/>
    <p:sldId id="258" r:id="rId3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19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huege.ru/?theme=144&amp;print=tru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7550" y="1268248"/>
            <a:ext cx="5391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по теме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«Конус»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049" y="171450"/>
            <a:ext cx="348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№1 г.Суздаля»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1" y="5886450"/>
            <a:ext cx="474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: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Плотникова Татьяна Владимировна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9" y="1101147"/>
            <a:ext cx="2580002" cy="2630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77491" y="898390"/>
            <a:ext cx="5188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сколько раз уменьшится объем конуса, если его высоту уменьшить в 3 раза? 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8" y="1101147"/>
            <a:ext cx="2669309" cy="2721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8181" y="1018462"/>
            <a:ext cx="5260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конуса, если его радиус основания увеличить в 1,5 раза? 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315200" y="5435600"/>
            <a:ext cx="1524000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2,25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35" y="851765"/>
            <a:ext cx="3214256" cy="32769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2290" y="916863"/>
            <a:ext cx="50533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площадь боковой поверхности конуса, если его образующую увеличить в 3 раза?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8" y="1101147"/>
            <a:ext cx="2669309" cy="2721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5962" y="713754"/>
            <a:ext cx="5350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сколько раз уменьшится площадь боковой поверхности конуса, если радиус его основания уменьшится в 1,5 раза, а образующая останется прежней? 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8" y="1101147"/>
            <a:ext cx="2669309" cy="2721394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985797" y="856384"/>
            <a:ext cx="58316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Высота конуса равна 6, образующая равна 10. Найдите его объем, деленный на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26630" name="Picture 6" descr="http://reshuege.ru/formula/52/522359592d78569a9eac16498aa7a087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8363" y="-136525"/>
            <a:ext cx="76200" cy="76200"/>
          </a:xfrm>
          <a:prstGeom prst="rect">
            <a:avLst/>
          </a:prstGeom>
          <a:noFill/>
        </p:spPr>
      </p:pic>
      <p:sp>
        <p:nvSpPr>
          <p:cNvPr id="10" name="Блок-схема: подготовка 9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7315200" y="5435600"/>
            <a:ext cx="1483567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reshuege.ru/get_file?id=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74" y="1267401"/>
            <a:ext cx="3589554" cy="264212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 rot="10800000" flipV="1">
            <a:off x="3648268" y="536626"/>
            <a:ext cx="53371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Конус получается при вращении равнобедренного прямоугольного треугольника  АВС вокруг катета, равного 6. Найдите его объем, деленный на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058" name="Picture 10" descr="http://reshuege.ru/formula/90/902fbdd2b1df0c4f70b4a5d23525e932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7788" y="-136525"/>
            <a:ext cx="285750" cy="123825"/>
          </a:xfrm>
          <a:prstGeom prst="rect">
            <a:avLst/>
          </a:prstGeom>
          <a:noFill/>
        </p:spPr>
      </p:pic>
      <p:pic>
        <p:nvPicPr>
          <p:cNvPr id="2059" name="Picture 11" descr="http://reshuege.ru/formula/52/522359592d78569a9eac16498aa7a087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25988" y="-136525"/>
            <a:ext cx="76200" cy="76200"/>
          </a:xfrm>
          <a:prstGeom prst="rect">
            <a:avLst/>
          </a:prstGeom>
          <a:noFill/>
        </p:spPr>
      </p:pic>
      <p:sp>
        <p:nvSpPr>
          <p:cNvPr id="13" name="Блок-схема: подготовка 12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8" y="1101147"/>
            <a:ext cx="2669309" cy="2721394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35084" y="617616"/>
            <a:ext cx="57218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Радиус основания конуса равен 3, высота равна 4. Найдите площадь полной поверхности конуса, деленную на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9700" name="Picture 4" descr="http://reshuege.ru/formula/52/522359592d78569a9eac16498aa7a087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90600" y="-136525"/>
            <a:ext cx="76200" cy="76200"/>
          </a:xfrm>
          <a:prstGeom prst="rect">
            <a:avLst/>
          </a:prstGeom>
          <a:noFill/>
        </p:spPr>
      </p:pic>
      <p:sp>
        <p:nvSpPr>
          <p:cNvPr id="8" name="Блок-схема: подготовка 7"/>
          <p:cNvSpPr/>
          <p:nvPr/>
        </p:nvSpPr>
        <p:spPr>
          <a:xfrm>
            <a:off x="203200" y="369454"/>
            <a:ext cx="1047102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88435" y="563533"/>
            <a:ext cx="521532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Цилиндр и конус имеют общее основание и общую высоту. Вычислите объем цилиндра, если объем конуса равен 27.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Рисунок 300" descr="pic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27" y="1242289"/>
            <a:ext cx="2600038" cy="260003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03200" y="369454"/>
            <a:ext cx="1047102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75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2" y="1484016"/>
            <a:ext cx="3051655" cy="28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одготовка 3"/>
          <p:cNvSpPr/>
          <p:nvPr/>
        </p:nvSpPr>
        <p:spPr>
          <a:xfrm>
            <a:off x="203200" y="369454"/>
            <a:ext cx="1047102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540" y="713512"/>
            <a:ext cx="53588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Объем конуса равен 16. Через середину высоты параллельно основанию конуса проведено сечение, которое является основанием меньшего конуса с той же вершиной. Найдите объем меньшего конуса.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267575" y="5426075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1293" y="729723"/>
            <a:ext cx="899270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Осевое сечение конуса равносторонний треугольник со стороной 10см. Найти площадь боковой поверхности конуса.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Высота конуса 12 см, образующая – 13 см. Найти площадь полной поверхности конуса.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57" y="144237"/>
            <a:ext cx="338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парах: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868633" y="1593481"/>
            <a:ext cx="1571625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029450" y="2994764"/>
            <a:ext cx="1571625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1019" y="3779134"/>
            <a:ext cx="86567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Высота конуса равна 2√3 см. Найдите площадь боковой поверхности и площадь осевого сечения конуса, если оно является правильным треугольником.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6254603" y="5217411"/>
            <a:ext cx="2466974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8π, 2√3</a:t>
            </a: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345" y="452581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Тела вращения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52039" y="1484458"/>
            <a:ext cx="2576251" cy="3577070"/>
            <a:chOff x="1000100" y="3500438"/>
            <a:chExt cx="1857388" cy="2357454"/>
          </a:xfrm>
        </p:grpSpPr>
        <p:sp>
          <p:nvSpPr>
            <p:cNvPr id="7" name="Цилиндр 6"/>
            <p:cNvSpPr/>
            <p:nvPr/>
          </p:nvSpPr>
          <p:spPr>
            <a:xfrm>
              <a:off x="1000100" y="3500438"/>
              <a:ext cx="1857388" cy="235745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00100" y="5357826"/>
              <a:ext cx="1857388" cy="500066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4332277" y="1553442"/>
            <a:ext cx="3158414" cy="3286413"/>
            <a:chOff x="4071934" y="3643314"/>
            <a:chExt cx="1928826" cy="2571768"/>
          </a:xfrm>
          <a:solidFill>
            <a:srgbClr val="FFFF00"/>
          </a:solidFill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4071934" y="3643314"/>
              <a:ext cx="1928826" cy="2286016"/>
            </a:xfrm>
            <a:prstGeom prst="triangle">
              <a:avLst/>
            </a:prstGeom>
            <a:grpFill/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71934" y="5615003"/>
              <a:ext cx="1928826" cy="600079"/>
            </a:xfrm>
            <a:prstGeom prst="ellipse">
              <a:avLst/>
            </a:prstGeom>
            <a:grpFill/>
            <a:ln>
              <a:solidFill>
                <a:srgbClr val="CCCC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8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" y="700087"/>
            <a:ext cx="30384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645639" y="761459"/>
            <a:ext cx="49773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Диаметр основания конуса равен 6, а угол при вершине осевого сечения равен 90°. Вычислите объем конуса, деленный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7267575" y="5426075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8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4" y="514350"/>
            <a:ext cx="26955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 rot="10800000" flipV="1">
            <a:off x="3372072" y="953908"/>
            <a:ext cx="54210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Конус описан около правильной четырехугольной пирамиды со стороной основания 4 и высотой 6. Найдите его объем, деленный на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52500" y="454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267575" y="5426075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8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" y="700087"/>
            <a:ext cx="302418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14699" y="871835"/>
            <a:ext cx="58293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окружности основания конуса равна 3, образующая равна 2. Найдите площадь боковой поверхности конуса.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7267575" y="5426075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http://reshuege.ru/get_file?id=8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" y="504824"/>
            <a:ext cx="3057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16151" y="884190"/>
            <a:ext cx="53557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боковой поверхности конуса в два раза больше площади основания. Найдите угол между образующей конуса и плоскостью основания. Ответ дайте в градусах.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7267575" y="5426075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8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785812"/>
            <a:ext cx="24765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629025" y="779416"/>
            <a:ext cx="51054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 полной поверхности конуса равна 12. Параллельно основанию конуса проведено сечение, делящее высоту пополам. Найдите площадь полной поверхности отсеченного конуса.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7427063" y="5532401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9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4" y="911187"/>
            <a:ext cx="4227993" cy="44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93" descr="http://reshuege.ru/formula/52/5206560a306a2e085a437fd258eb57ce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838200"/>
            <a:ext cx="257175" cy="308610"/>
          </a:xfrm>
          <a:prstGeom prst="rect">
            <a:avLst/>
          </a:prstGeom>
          <a:noFill/>
        </p:spPr>
      </p:pic>
      <p:pic>
        <p:nvPicPr>
          <p:cNvPr id="37889" name="Рисунок 94" descr="http://reshuege.ru/formula/de/deb73acdd28329de22c3967a7254130b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1562100"/>
            <a:ext cx="566738" cy="32385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603824" y="767746"/>
            <a:ext cx="50258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объем     части конуса, изображенной на рисунке. В ответе укажите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432699" y="5574931"/>
            <a:ext cx="2073086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87,75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9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04" y="1134583"/>
            <a:ext cx="3594913" cy="367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97" descr="http://reshuege.ru/formula/52/5206560a306a2e085a437fd258eb57ce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675" y="824023"/>
            <a:ext cx="238125" cy="285750"/>
          </a:xfrm>
          <a:prstGeom prst="rect">
            <a:avLst/>
          </a:prstGeom>
          <a:noFill/>
        </p:spPr>
      </p:pic>
      <p:pic>
        <p:nvPicPr>
          <p:cNvPr id="38913" name="Рисунок 98" descr="http://reshuege.ru/formula/de/deb73acdd28329de22c3967a7254130b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1834" y="1640736"/>
            <a:ext cx="743394" cy="424796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5753" y="677791"/>
            <a:ext cx="581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объем части конуса, изображенной на рисунке. В ответе укажите 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794205" y="5574931"/>
            <a:ext cx="1711580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reshuege.ru/get_file?id=639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98" y="980642"/>
            <a:ext cx="2813710" cy="32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65713" y="646131"/>
            <a:ext cx="536764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сосуде, имеющем форму конуса, уровень жидкости достигает   высоты. Объём жидкости равен 70 мл. Сколько миллилитров жидкости нужно долить, чтобы полностью наполнить сосуд?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Рисунок 119" descr="http://reshuege.ru/formula/93/93b05c90d14a117ba52da1d743a43ab1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445" y="1616776"/>
            <a:ext cx="171450" cy="416379"/>
          </a:xfrm>
          <a:prstGeom prst="rect">
            <a:avLst/>
          </a:prstGeom>
          <a:noFill/>
        </p:spPr>
      </p:pic>
      <p:sp>
        <p:nvSpPr>
          <p:cNvPr id="11" name="Блок-схема: подготовка 10"/>
          <p:cNvSpPr/>
          <p:nvPr/>
        </p:nvSpPr>
        <p:spPr>
          <a:xfrm>
            <a:off x="6794205" y="5574931"/>
            <a:ext cx="1711580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490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 rot="10800000" flipV="1">
            <a:off x="3124200" y="776041"/>
            <a:ext cx="49720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Цилиндр и конус имеют общее основание и высоту. Высота цилиндра равна радиусу основания. Площадь боковой поверхности цилиндра равна Найдите площадь боковой поверхности конуса.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Рисунок 136" descr="http://reshuege.ru/formula/2f/2ff746dbdc1a538f51c56612cf61c512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75" y="2305050"/>
            <a:ext cx="676275" cy="436306"/>
          </a:xfrm>
          <a:prstGeom prst="rect">
            <a:avLst/>
          </a:prstGeom>
          <a:noFill/>
        </p:spPr>
      </p:pic>
      <p:pic>
        <p:nvPicPr>
          <p:cNvPr id="7" name="Рисунок 6" descr="MA.OB10.B9.23/innerimg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" y="609599"/>
            <a:ext cx="207549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одготовка 7"/>
          <p:cNvSpPr/>
          <p:nvPr/>
        </p:nvSpPr>
        <p:spPr>
          <a:xfrm>
            <a:off x="7279573" y="5574931"/>
            <a:ext cx="122621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20" y="0"/>
            <a:ext cx="927531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9899" y="411630"/>
            <a:ext cx="5400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Конусообразная палатка высотой 3,5 м и диаметром основания 4 м покрыта парусиной. Сколько квадратных метров парусины пошло на палатку?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2733675"/>
            <a:ext cx="2615487" cy="6572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6150" y="3838575"/>
            <a:ext cx="3888398" cy="5810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724" y="2851963"/>
            <a:ext cx="6991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Образующая конуса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61949" y="3431858"/>
            <a:ext cx="77819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 примерно составляет  8,06 м. Тогда площадь боковой поверхности конуса  равна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76250" y="4416594"/>
            <a:ext cx="8407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примерно составляет 5,3 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палатку пошло примерно 25,3 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парусины.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25,3 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8150" y="2310883"/>
            <a:ext cx="203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http://os1.i.ua/3/1/2432352_593ead8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32" y="476250"/>
            <a:ext cx="1989668" cy="14922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6545" y="2314168"/>
            <a:ext cx="8357190" cy="3700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4883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6246421" y="5574931"/>
            <a:ext cx="2259364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25,3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15"/>
          <a:stretch>
            <a:fillRect/>
          </a:stretch>
        </p:blipFill>
        <p:spPr>
          <a:xfrm>
            <a:off x="2031" y="0"/>
            <a:ext cx="9139938" cy="6068291"/>
          </a:xfrm>
          <a:prstGeom prst="rect">
            <a:avLst/>
          </a:prstGeom>
        </p:spPr>
      </p:pic>
      <p:pic>
        <p:nvPicPr>
          <p:cNvPr id="4" name="Picture 2" descr="http://doc4web.ru/uploads/files/49/48418/hello_html_7b721d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t="10026"/>
          <a:stretch>
            <a:fillRect/>
          </a:stretch>
        </p:blipFill>
        <p:spPr bwMode="auto">
          <a:xfrm>
            <a:off x="1361815" y="994063"/>
            <a:ext cx="7105910" cy="561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345" y="452581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275" y="657225"/>
            <a:ext cx="437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4324" y="1259953"/>
            <a:ext cx="81153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Подобрать по теме «Конус» 5 задач из банка данных по математике и решить их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Радиусы оснований усеченного конуса 10√3 и 6√3 , а образующая наклонена к плоскости основания под углом 60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высоту усеченного конуса.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площадей боковой и полной поверхности конуса равно 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угол между образующей и плоскостью основания конуса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6474" y="4257674"/>
            <a:ext cx="171451" cy="51435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43025" y="563365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96415"/>
            <a:ext cx="183979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493" y="1147679"/>
            <a:ext cx="664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http://reshuege.ru/?theme=144&amp;print=true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КАТАЛОГ ЗАДАНИЙ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1261" y="1748780"/>
            <a:ext cx="66858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Геометрия, 10–11класс: Учебник для общеобразовательных учреждений: базовый и профильный уровни / Л.С.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Атанасян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В.Ф. Бутузов, С.Б. Кадомцев и др. – М.: Просвещение, 2011.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2768" t="7597" r="18977" b="11673"/>
          <a:stretch>
            <a:fillRect/>
          </a:stretch>
        </p:blipFill>
        <p:spPr bwMode="auto">
          <a:xfrm>
            <a:off x="1504337" y="566085"/>
            <a:ext cx="7382488" cy="5625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3345" y="452581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r="19693" b="20836"/>
          <a:stretch>
            <a:fillRect/>
          </a:stretch>
        </p:blipFill>
        <p:spPr bwMode="auto">
          <a:xfrm>
            <a:off x="1427018" y="830840"/>
            <a:ext cx="7316932" cy="5321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3345" y="452581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Усечённый конус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1674" y="1108363"/>
          <a:ext cx="8599056" cy="436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908"/>
                <a:gridCol w="2438400"/>
                <a:gridCol w="1671782"/>
                <a:gridCol w="2733966"/>
              </a:tblGrid>
              <a:tr h="103909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Цилиндр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Конус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Усечённый конус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90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боковой поверхности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2400" b="1" kern="1200" baseline="-25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бок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=2πRh</a:t>
                      </a:r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2000" b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бок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πRl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2000" b="1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бок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πl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R+R</a:t>
                      </a:r>
                      <a:r>
                        <a:rPr lang="en-US" sz="20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90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полной поверхности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2400" b="1" kern="1200" baseline="-25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=2</a:t>
                      </a:r>
                      <a:r>
                        <a:rPr lang="en-US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πRh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+2π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2400" b="1" kern="1200" baseline="30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800" b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πRl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+π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800" b="1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R+R</a:t>
                      </a:r>
                      <a:r>
                        <a:rPr lang="en-US" sz="18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+π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πR</a:t>
                      </a:r>
                      <a:r>
                        <a:rPr lang="en-US" sz="18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9091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V= 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2400" b="1" kern="1200" baseline="30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V=  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V=  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h(R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RR</a:t>
                      </a:r>
                      <a:r>
                        <a:rPr lang="en-US" sz="18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4664364"/>
            <a:ext cx="120073" cy="428625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037" y="4659746"/>
            <a:ext cx="147782" cy="428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22205" y="2328530"/>
            <a:ext cx="1967023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44996" y="3395330"/>
            <a:ext cx="2271823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80438" y="4494027"/>
            <a:ext cx="2271823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82633" y="2293088"/>
            <a:ext cx="1449572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1117" y="3349255"/>
            <a:ext cx="1449572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4912" y="4508204"/>
            <a:ext cx="1449572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00036" y="2317898"/>
            <a:ext cx="1835889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81061" y="3370521"/>
            <a:ext cx="2527004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6120" y="4529469"/>
            <a:ext cx="2378149" cy="73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4" y="1729221"/>
            <a:ext cx="2842730" cy="2898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2909" y="323271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Устные упражнения: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6618" y="1006764"/>
            <a:ext cx="543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Высота конуса равна 4 см, радиус основания – 3 см. Найти образующую конуса.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46" y="1498312"/>
            <a:ext cx="2578100" cy="2628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06618" y="1006764"/>
            <a:ext cx="5430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 конуса равен 5 см, образующая равна 8 см. Найдите площадь боковой поверхности конуса.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315200" y="5435600"/>
            <a:ext cx="1487055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http://reshuege.ru/get_file?id=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9" y="999547"/>
            <a:ext cx="2580002" cy="2630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06618" y="1006764"/>
            <a:ext cx="543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Образующая конуса равна 13 см, радиус основания – 5 см. Найдите высоту конуса.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03201" y="369454"/>
            <a:ext cx="563418" cy="6742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315200" y="5435600"/>
            <a:ext cx="1163781" cy="674255"/>
          </a:xfrm>
          <a:prstGeom prst="flowChartPrepa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714</Words>
  <Application>Microsoft Office PowerPoint</Application>
  <PresentationFormat>Экран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i333</cp:lastModifiedBy>
  <cp:revision>58</cp:revision>
  <dcterms:created xsi:type="dcterms:W3CDTF">2013-11-19T05:52:05Z</dcterms:created>
  <dcterms:modified xsi:type="dcterms:W3CDTF">2016-01-24T18:05:11Z</dcterms:modified>
</cp:coreProperties>
</file>