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85" r:id="rId3"/>
    <p:sldId id="273" r:id="rId4"/>
    <p:sldId id="274" r:id="rId5"/>
    <p:sldId id="286" r:id="rId6"/>
    <p:sldId id="287" r:id="rId7"/>
    <p:sldId id="288" r:id="rId8"/>
    <p:sldId id="272" r:id="rId9"/>
    <p:sldId id="264" r:id="rId10"/>
    <p:sldId id="290" r:id="rId11"/>
    <p:sldId id="291" r:id="rId12"/>
    <p:sldId id="266" r:id="rId13"/>
    <p:sldId id="289" r:id="rId14"/>
    <p:sldId id="277" r:id="rId15"/>
    <p:sldId id="293" r:id="rId16"/>
    <p:sldId id="294" r:id="rId17"/>
    <p:sldId id="271" r:id="rId18"/>
    <p:sldId id="29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54CC"/>
    <a:srgbClr val="FF7C80"/>
    <a:srgbClr val="660066"/>
    <a:srgbClr val="66FF66"/>
    <a:srgbClr val="FFCCFF"/>
    <a:srgbClr val="00FF00"/>
    <a:srgbClr val="007600"/>
    <a:srgbClr val="FF00FF"/>
    <a:srgbClr val="FFCC00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23424-612D-4BF9-8FDD-24FF238A7F3C}" type="doc">
      <dgm:prSet loTypeId="urn:microsoft.com/office/officeart/2005/8/layout/radial6" loCatId="cycl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6D5759E-BA4F-4BFC-AB1B-9E810FC8B32B}">
      <dgm:prSet phldrT="[Текст]"/>
      <dgm:spPr/>
      <dgm:t>
        <a:bodyPr/>
        <a:lstStyle/>
        <a:p>
          <a:r>
            <a:rPr lang="ru-RU" b="1" dirty="0" smtClean="0"/>
            <a:t>ПЕРВАЯ СТАДИЯ – «ВЫЗОВ»</a:t>
          </a:r>
          <a:endParaRPr lang="ru-RU" b="1" dirty="0"/>
        </a:p>
      </dgm:t>
    </dgm:pt>
    <dgm:pt modelId="{44AF9946-A0D0-41E1-9489-4DCA38B94DA5}" type="parTrans" cxnId="{D3D5089B-6A94-4EF2-8605-089E83632BE8}">
      <dgm:prSet/>
      <dgm:spPr/>
      <dgm:t>
        <a:bodyPr/>
        <a:lstStyle/>
        <a:p>
          <a:endParaRPr lang="ru-RU"/>
        </a:p>
      </dgm:t>
    </dgm:pt>
    <dgm:pt modelId="{886BB158-33B4-4DEA-B423-DDEFC6D42379}" type="sibTrans" cxnId="{D3D5089B-6A94-4EF2-8605-089E83632BE8}">
      <dgm:prSet/>
      <dgm:spPr/>
      <dgm:t>
        <a:bodyPr/>
        <a:lstStyle/>
        <a:p>
          <a:endParaRPr lang="ru-RU"/>
        </a:p>
      </dgm:t>
    </dgm:pt>
    <dgm:pt modelId="{AA5BCC96-044A-4B90-ACC8-61DB3DB4342A}">
      <dgm:prSet phldrT="[Текст]"/>
      <dgm:spPr/>
      <dgm:t>
        <a:bodyPr/>
        <a:lstStyle/>
        <a:p>
          <a:r>
            <a:rPr lang="ru-RU" b="1" dirty="0" smtClean="0"/>
            <a:t>активизация знаний</a:t>
          </a:r>
          <a:endParaRPr lang="ru-RU" b="1" dirty="0"/>
        </a:p>
      </dgm:t>
    </dgm:pt>
    <dgm:pt modelId="{F4486E0F-85A3-4F1C-A9F0-B80531535545}" type="parTrans" cxnId="{B6EA2778-0E07-417C-8D9E-E779ED586368}">
      <dgm:prSet/>
      <dgm:spPr/>
      <dgm:t>
        <a:bodyPr/>
        <a:lstStyle/>
        <a:p>
          <a:endParaRPr lang="ru-RU"/>
        </a:p>
      </dgm:t>
    </dgm:pt>
    <dgm:pt modelId="{0D3357E5-8AE0-48FD-B640-E552CFFDB3CA}" type="sibTrans" cxnId="{B6EA2778-0E07-417C-8D9E-E779ED586368}">
      <dgm:prSet/>
      <dgm:spPr/>
      <dgm:t>
        <a:bodyPr/>
        <a:lstStyle/>
        <a:p>
          <a:endParaRPr lang="ru-RU"/>
        </a:p>
      </dgm:t>
    </dgm:pt>
    <dgm:pt modelId="{F45B6BF0-06EA-426A-8707-2E315D950DAB}">
      <dgm:prSet phldrT="[Текст]"/>
      <dgm:spPr/>
      <dgm:t>
        <a:bodyPr/>
        <a:lstStyle/>
        <a:p>
          <a:r>
            <a:rPr lang="ru-RU" b="1" dirty="0" smtClean="0"/>
            <a:t>пробуждение интереса            к теме</a:t>
          </a:r>
          <a:endParaRPr lang="ru-RU" b="1" dirty="0"/>
        </a:p>
      </dgm:t>
    </dgm:pt>
    <dgm:pt modelId="{29032F87-A9CA-45FF-B884-69E2EF33575C}" type="parTrans" cxnId="{01618CB9-3ADD-48CB-90DE-5A1376F8CDC6}">
      <dgm:prSet/>
      <dgm:spPr/>
      <dgm:t>
        <a:bodyPr/>
        <a:lstStyle/>
        <a:p>
          <a:endParaRPr lang="ru-RU"/>
        </a:p>
      </dgm:t>
    </dgm:pt>
    <dgm:pt modelId="{0961FE50-9735-48EE-9DE1-B7AA3CDF96E4}" type="sibTrans" cxnId="{01618CB9-3ADD-48CB-90DE-5A1376F8CDC6}">
      <dgm:prSet/>
      <dgm:spPr/>
      <dgm:t>
        <a:bodyPr/>
        <a:lstStyle/>
        <a:p>
          <a:endParaRPr lang="ru-RU"/>
        </a:p>
      </dgm:t>
    </dgm:pt>
    <dgm:pt modelId="{566D2EBD-548A-4F25-810C-09EEA9608FB3}">
      <dgm:prSet phldrT="[Текст]"/>
      <dgm:spPr/>
      <dgm:t>
        <a:bodyPr/>
        <a:lstStyle/>
        <a:p>
          <a:r>
            <a:rPr lang="ru-RU" b="1" dirty="0" smtClean="0"/>
            <a:t>постановка задач изучения материала</a:t>
          </a:r>
          <a:endParaRPr lang="ru-RU" b="1" dirty="0"/>
        </a:p>
      </dgm:t>
    </dgm:pt>
    <dgm:pt modelId="{268CF57E-D2F9-41D4-845F-30114F3470D1}" type="parTrans" cxnId="{47035317-C0F9-4542-AF97-77350F471580}">
      <dgm:prSet/>
      <dgm:spPr/>
      <dgm:t>
        <a:bodyPr/>
        <a:lstStyle/>
        <a:p>
          <a:endParaRPr lang="ru-RU"/>
        </a:p>
      </dgm:t>
    </dgm:pt>
    <dgm:pt modelId="{36A49FC8-6745-43E1-9441-42F2A0AC988D}" type="sibTrans" cxnId="{47035317-C0F9-4542-AF97-77350F471580}">
      <dgm:prSet/>
      <dgm:spPr/>
      <dgm:t>
        <a:bodyPr/>
        <a:lstStyle/>
        <a:p>
          <a:endParaRPr lang="ru-RU"/>
        </a:p>
      </dgm:t>
    </dgm:pt>
    <dgm:pt modelId="{27918CB7-4C9D-4393-A51E-5F9ACD6E545A}">
      <dgm:prSet phldrT="[Текст]"/>
      <dgm:spPr/>
      <dgm:t>
        <a:bodyPr/>
        <a:lstStyle/>
        <a:p>
          <a:r>
            <a:rPr lang="ru-RU" b="1" dirty="0" smtClean="0"/>
            <a:t>определение цели изучения материала</a:t>
          </a:r>
          <a:endParaRPr lang="ru-RU" b="1" dirty="0"/>
        </a:p>
      </dgm:t>
    </dgm:pt>
    <dgm:pt modelId="{14428B6B-EAE0-43F8-8CF3-10B50EF40E42}" type="parTrans" cxnId="{B56065AA-632D-48C3-B75D-7773A9939511}">
      <dgm:prSet/>
      <dgm:spPr/>
      <dgm:t>
        <a:bodyPr/>
        <a:lstStyle/>
        <a:p>
          <a:endParaRPr lang="ru-RU"/>
        </a:p>
      </dgm:t>
    </dgm:pt>
    <dgm:pt modelId="{7946C3D7-02DF-4790-A63D-B0522ACB332E}" type="sibTrans" cxnId="{B56065AA-632D-48C3-B75D-7773A9939511}">
      <dgm:prSet/>
      <dgm:spPr/>
      <dgm:t>
        <a:bodyPr/>
        <a:lstStyle/>
        <a:p>
          <a:endParaRPr lang="ru-RU"/>
        </a:p>
      </dgm:t>
    </dgm:pt>
    <dgm:pt modelId="{4C720164-2466-43C8-B97A-CBD4154A9859}" type="pres">
      <dgm:prSet presAssocID="{48123424-612D-4BF9-8FDD-24FF238A7F3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48CF6C-5AA7-4A8E-B978-7CE59F901F6D}" type="pres">
      <dgm:prSet presAssocID="{F6D5759E-BA4F-4BFC-AB1B-9E810FC8B32B}" presName="centerShape" presStyleLbl="node0" presStyleIdx="0" presStyleCnt="1" custScaleX="103764" custScaleY="100799"/>
      <dgm:spPr/>
      <dgm:t>
        <a:bodyPr/>
        <a:lstStyle/>
        <a:p>
          <a:endParaRPr lang="ru-RU"/>
        </a:p>
      </dgm:t>
    </dgm:pt>
    <dgm:pt modelId="{8D35E8CF-81CE-400F-BB74-3EEA92721527}" type="pres">
      <dgm:prSet presAssocID="{AA5BCC96-044A-4B90-ACC8-61DB3DB4342A}" presName="node" presStyleLbl="node1" presStyleIdx="0" presStyleCnt="4" custScaleX="182551" custRadScaleRad="100062" custRadScaleInc="-1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CA9C82-CEED-4C63-8AAC-75CA20C7C1D5}" type="pres">
      <dgm:prSet presAssocID="{AA5BCC96-044A-4B90-ACC8-61DB3DB4342A}" presName="dummy" presStyleCnt="0"/>
      <dgm:spPr/>
    </dgm:pt>
    <dgm:pt modelId="{5BB80212-BE09-4D03-A355-6B9B55331425}" type="pres">
      <dgm:prSet presAssocID="{0D3357E5-8AE0-48FD-B640-E552CFFDB3CA}" presName="sibTrans" presStyleLbl="sibTrans2D1" presStyleIdx="0" presStyleCnt="4" custScaleX="103705" custScaleY="100976"/>
      <dgm:spPr/>
      <dgm:t>
        <a:bodyPr/>
        <a:lstStyle/>
        <a:p>
          <a:endParaRPr lang="ru-RU"/>
        </a:p>
      </dgm:t>
    </dgm:pt>
    <dgm:pt modelId="{298A6607-489E-4AE8-97EE-2765EBB4F902}" type="pres">
      <dgm:prSet presAssocID="{F45B6BF0-06EA-426A-8707-2E315D950DAB}" presName="node" presStyleLbl="node1" presStyleIdx="1" presStyleCnt="4" custScaleX="188767" custRadScaleRad="131276" custRadScaleInc="-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1997FA-598D-436D-A791-26F7D13375AE}" type="pres">
      <dgm:prSet presAssocID="{F45B6BF0-06EA-426A-8707-2E315D950DAB}" presName="dummy" presStyleCnt="0"/>
      <dgm:spPr/>
    </dgm:pt>
    <dgm:pt modelId="{644FC4AA-634C-4D60-B03E-A77F72A98839}" type="pres">
      <dgm:prSet presAssocID="{0961FE50-9735-48EE-9DE1-B7AA3CDF96E4}" presName="sibTrans" presStyleLbl="sibTrans2D1" presStyleIdx="1" presStyleCnt="4"/>
      <dgm:spPr/>
      <dgm:t>
        <a:bodyPr/>
        <a:lstStyle/>
        <a:p>
          <a:endParaRPr lang="ru-RU"/>
        </a:p>
      </dgm:t>
    </dgm:pt>
    <dgm:pt modelId="{1E428E37-851D-4443-AA50-A49C876876BE}" type="pres">
      <dgm:prSet presAssocID="{566D2EBD-548A-4F25-810C-09EEA9608FB3}" presName="node" presStyleLbl="node1" presStyleIdx="2" presStyleCnt="4" custScaleX="189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E70B1-551D-4B9F-9451-ED745CD55943}" type="pres">
      <dgm:prSet presAssocID="{566D2EBD-548A-4F25-810C-09EEA9608FB3}" presName="dummy" presStyleCnt="0"/>
      <dgm:spPr/>
    </dgm:pt>
    <dgm:pt modelId="{2BC4550A-1DC8-4560-8986-780F5B7C42CD}" type="pres">
      <dgm:prSet presAssocID="{36A49FC8-6745-43E1-9441-42F2A0AC988D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AF88570-D22B-4E1C-9650-DB05866122D7}" type="pres">
      <dgm:prSet presAssocID="{27918CB7-4C9D-4393-A51E-5F9ACD6E545A}" presName="node" presStyleLbl="node1" presStyleIdx="3" presStyleCnt="4" custScaleX="180296" custRadScaleRad="115659" custRadScaleInc="-3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E21F63-7583-406E-8ACA-CBB86B0EAAAA}" type="pres">
      <dgm:prSet presAssocID="{27918CB7-4C9D-4393-A51E-5F9ACD6E545A}" presName="dummy" presStyleCnt="0"/>
      <dgm:spPr/>
    </dgm:pt>
    <dgm:pt modelId="{A6EE5561-7F58-43FD-9A13-E699E693C4F6}" type="pres">
      <dgm:prSet presAssocID="{7946C3D7-02DF-4790-A63D-B0522ACB332E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B6EA2778-0E07-417C-8D9E-E779ED586368}" srcId="{F6D5759E-BA4F-4BFC-AB1B-9E810FC8B32B}" destId="{AA5BCC96-044A-4B90-ACC8-61DB3DB4342A}" srcOrd="0" destOrd="0" parTransId="{F4486E0F-85A3-4F1C-A9F0-B80531535545}" sibTransId="{0D3357E5-8AE0-48FD-B640-E552CFFDB3CA}"/>
    <dgm:cxn modelId="{2313B7BD-A4FA-4BD1-B413-F87934EF17BC}" type="presOf" srcId="{27918CB7-4C9D-4393-A51E-5F9ACD6E545A}" destId="{9AF88570-D22B-4E1C-9650-DB05866122D7}" srcOrd="0" destOrd="0" presId="urn:microsoft.com/office/officeart/2005/8/layout/radial6"/>
    <dgm:cxn modelId="{B56065AA-632D-48C3-B75D-7773A9939511}" srcId="{F6D5759E-BA4F-4BFC-AB1B-9E810FC8B32B}" destId="{27918CB7-4C9D-4393-A51E-5F9ACD6E545A}" srcOrd="3" destOrd="0" parTransId="{14428B6B-EAE0-43F8-8CF3-10B50EF40E42}" sibTransId="{7946C3D7-02DF-4790-A63D-B0522ACB332E}"/>
    <dgm:cxn modelId="{D3D5089B-6A94-4EF2-8605-089E83632BE8}" srcId="{48123424-612D-4BF9-8FDD-24FF238A7F3C}" destId="{F6D5759E-BA4F-4BFC-AB1B-9E810FC8B32B}" srcOrd="0" destOrd="0" parTransId="{44AF9946-A0D0-41E1-9489-4DCA38B94DA5}" sibTransId="{886BB158-33B4-4DEA-B423-DDEFC6D42379}"/>
    <dgm:cxn modelId="{E226B96A-5C8D-429A-8D9A-AF61ABA1646D}" type="presOf" srcId="{AA5BCC96-044A-4B90-ACC8-61DB3DB4342A}" destId="{8D35E8CF-81CE-400F-BB74-3EEA92721527}" srcOrd="0" destOrd="0" presId="urn:microsoft.com/office/officeart/2005/8/layout/radial6"/>
    <dgm:cxn modelId="{01618CB9-3ADD-48CB-90DE-5A1376F8CDC6}" srcId="{F6D5759E-BA4F-4BFC-AB1B-9E810FC8B32B}" destId="{F45B6BF0-06EA-426A-8707-2E315D950DAB}" srcOrd="1" destOrd="0" parTransId="{29032F87-A9CA-45FF-B884-69E2EF33575C}" sibTransId="{0961FE50-9735-48EE-9DE1-B7AA3CDF96E4}"/>
    <dgm:cxn modelId="{D29C6B04-3980-4069-A2EF-C9B294218872}" type="presOf" srcId="{36A49FC8-6745-43E1-9441-42F2A0AC988D}" destId="{2BC4550A-1DC8-4560-8986-780F5B7C42CD}" srcOrd="0" destOrd="0" presId="urn:microsoft.com/office/officeart/2005/8/layout/radial6"/>
    <dgm:cxn modelId="{08C8C263-12E6-4759-8248-C39766F4C78D}" type="presOf" srcId="{566D2EBD-548A-4F25-810C-09EEA9608FB3}" destId="{1E428E37-851D-4443-AA50-A49C876876BE}" srcOrd="0" destOrd="0" presId="urn:microsoft.com/office/officeart/2005/8/layout/radial6"/>
    <dgm:cxn modelId="{2917B4BF-410F-40C7-8E2D-525505FF1759}" type="presOf" srcId="{F45B6BF0-06EA-426A-8707-2E315D950DAB}" destId="{298A6607-489E-4AE8-97EE-2765EBB4F902}" srcOrd="0" destOrd="0" presId="urn:microsoft.com/office/officeart/2005/8/layout/radial6"/>
    <dgm:cxn modelId="{88CBAE01-F18B-4ABE-8AD7-A364B5ADE256}" type="presOf" srcId="{F6D5759E-BA4F-4BFC-AB1B-9E810FC8B32B}" destId="{8948CF6C-5AA7-4A8E-B978-7CE59F901F6D}" srcOrd="0" destOrd="0" presId="urn:microsoft.com/office/officeart/2005/8/layout/radial6"/>
    <dgm:cxn modelId="{79B02134-1943-4412-BFE7-3684A619EBC4}" type="presOf" srcId="{48123424-612D-4BF9-8FDD-24FF238A7F3C}" destId="{4C720164-2466-43C8-B97A-CBD4154A9859}" srcOrd="0" destOrd="0" presId="urn:microsoft.com/office/officeart/2005/8/layout/radial6"/>
    <dgm:cxn modelId="{C3BD5834-F020-437D-A732-C95FA4AEF143}" type="presOf" srcId="{7946C3D7-02DF-4790-A63D-B0522ACB332E}" destId="{A6EE5561-7F58-43FD-9A13-E699E693C4F6}" srcOrd="0" destOrd="0" presId="urn:microsoft.com/office/officeart/2005/8/layout/radial6"/>
    <dgm:cxn modelId="{47035317-C0F9-4542-AF97-77350F471580}" srcId="{F6D5759E-BA4F-4BFC-AB1B-9E810FC8B32B}" destId="{566D2EBD-548A-4F25-810C-09EEA9608FB3}" srcOrd="2" destOrd="0" parTransId="{268CF57E-D2F9-41D4-845F-30114F3470D1}" sibTransId="{36A49FC8-6745-43E1-9441-42F2A0AC988D}"/>
    <dgm:cxn modelId="{C8033303-B844-4DC3-8469-30EDDD2ED621}" type="presOf" srcId="{0D3357E5-8AE0-48FD-B640-E552CFFDB3CA}" destId="{5BB80212-BE09-4D03-A355-6B9B55331425}" srcOrd="0" destOrd="0" presId="urn:microsoft.com/office/officeart/2005/8/layout/radial6"/>
    <dgm:cxn modelId="{076171A7-9F20-402E-A680-E0119D45B891}" type="presOf" srcId="{0961FE50-9735-48EE-9DE1-B7AA3CDF96E4}" destId="{644FC4AA-634C-4D60-B03E-A77F72A98839}" srcOrd="0" destOrd="0" presId="urn:microsoft.com/office/officeart/2005/8/layout/radial6"/>
    <dgm:cxn modelId="{BAE777E2-3FC9-4432-B823-A5EDEA362A4F}" type="presParOf" srcId="{4C720164-2466-43C8-B97A-CBD4154A9859}" destId="{8948CF6C-5AA7-4A8E-B978-7CE59F901F6D}" srcOrd="0" destOrd="0" presId="urn:microsoft.com/office/officeart/2005/8/layout/radial6"/>
    <dgm:cxn modelId="{60B20F95-B028-4CB2-AD9A-C854997E2D15}" type="presParOf" srcId="{4C720164-2466-43C8-B97A-CBD4154A9859}" destId="{8D35E8CF-81CE-400F-BB74-3EEA92721527}" srcOrd="1" destOrd="0" presId="urn:microsoft.com/office/officeart/2005/8/layout/radial6"/>
    <dgm:cxn modelId="{06AFD669-7407-44C7-BC1E-9AD2F6B61CAD}" type="presParOf" srcId="{4C720164-2466-43C8-B97A-CBD4154A9859}" destId="{00CA9C82-CEED-4C63-8AAC-75CA20C7C1D5}" srcOrd="2" destOrd="0" presId="urn:microsoft.com/office/officeart/2005/8/layout/radial6"/>
    <dgm:cxn modelId="{69380473-36A8-49E2-AE85-D871104E6148}" type="presParOf" srcId="{4C720164-2466-43C8-B97A-CBD4154A9859}" destId="{5BB80212-BE09-4D03-A355-6B9B55331425}" srcOrd="3" destOrd="0" presId="urn:microsoft.com/office/officeart/2005/8/layout/radial6"/>
    <dgm:cxn modelId="{1FDE0BD3-3779-4813-AD6B-ADB364720460}" type="presParOf" srcId="{4C720164-2466-43C8-B97A-CBD4154A9859}" destId="{298A6607-489E-4AE8-97EE-2765EBB4F902}" srcOrd="4" destOrd="0" presId="urn:microsoft.com/office/officeart/2005/8/layout/radial6"/>
    <dgm:cxn modelId="{8B5F2D69-DB81-4B37-8DF9-4A1A0A605414}" type="presParOf" srcId="{4C720164-2466-43C8-B97A-CBD4154A9859}" destId="{2C1997FA-598D-436D-A791-26F7D13375AE}" srcOrd="5" destOrd="0" presId="urn:microsoft.com/office/officeart/2005/8/layout/radial6"/>
    <dgm:cxn modelId="{0CA5B399-44C6-4ABA-9A95-248139D2A81D}" type="presParOf" srcId="{4C720164-2466-43C8-B97A-CBD4154A9859}" destId="{644FC4AA-634C-4D60-B03E-A77F72A98839}" srcOrd="6" destOrd="0" presId="urn:microsoft.com/office/officeart/2005/8/layout/radial6"/>
    <dgm:cxn modelId="{16B606E3-AD0F-45E4-8069-BCC3C5088CC9}" type="presParOf" srcId="{4C720164-2466-43C8-B97A-CBD4154A9859}" destId="{1E428E37-851D-4443-AA50-A49C876876BE}" srcOrd="7" destOrd="0" presId="urn:microsoft.com/office/officeart/2005/8/layout/radial6"/>
    <dgm:cxn modelId="{C2175735-F6CC-4B8B-A6F2-308612D92F2A}" type="presParOf" srcId="{4C720164-2466-43C8-B97A-CBD4154A9859}" destId="{733E70B1-551D-4B9F-9451-ED745CD55943}" srcOrd="8" destOrd="0" presId="urn:microsoft.com/office/officeart/2005/8/layout/radial6"/>
    <dgm:cxn modelId="{534FF755-FD17-4D56-8518-0B8E4369CBA7}" type="presParOf" srcId="{4C720164-2466-43C8-B97A-CBD4154A9859}" destId="{2BC4550A-1DC8-4560-8986-780F5B7C42CD}" srcOrd="9" destOrd="0" presId="urn:microsoft.com/office/officeart/2005/8/layout/radial6"/>
    <dgm:cxn modelId="{146ACCB7-B1DF-4D32-948F-BA9FEB50F55E}" type="presParOf" srcId="{4C720164-2466-43C8-B97A-CBD4154A9859}" destId="{9AF88570-D22B-4E1C-9650-DB05866122D7}" srcOrd="10" destOrd="0" presId="urn:microsoft.com/office/officeart/2005/8/layout/radial6"/>
    <dgm:cxn modelId="{2E27EAAF-8FB3-401D-942B-E5D5216C6E11}" type="presParOf" srcId="{4C720164-2466-43C8-B97A-CBD4154A9859}" destId="{EDE21F63-7583-406E-8ACA-CBB86B0EAAAA}" srcOrd="11" destOrd="0" presId="urn:microsoft.com/office/officeart/2005/8/layout/radial6"/>
    <dgm:cxn modelId="{02F46C57-CC14-45B6-AD23-6A2FBCE20AE8}" type="presParOf" srcId="{4C720164-2466-43C8-B97A-CBD4154A9859}" destId="{A6EE5561-7F58-43FD-9A13-E699E693C4F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ABCD79-13D0-4897-A12C-2655E0B8E481}" type="doc">
      <dgm:prSet loTypeId="urn:microsoft.com/office/officeart/2005/8/layout/radial1" loCatId="cycle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342678A1-0730-4C29-B9BA-96C7985F6BA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План урока</a:t>
          </a:r>
          <a:endParaRPr lang="ru-RU" b="1" dirty="0">
            <a:solidFill>
              <a:schemeClr val="tx1"/>
            </a:solidFill>
          </a:endParaRPr>
        </a:p>
      </dgm:t>
    </dgm:pt>
    <dgm:pt modelId="{7DF398AB-4577-4438-9D97-38F18B5E69FA}" type="parTrans" cxnId="{C06A34DA-055C-4946-B939-23BDC361F1CB}">
      <dgm:prSet/>
      <dgm:spPr/>
      <dgm:t>
        <a:bodyPr/>
        <a:lstStyle/>
        <a:p>
          <a:endParaRPr lang="ru-RU"/>
        </a:p>
      </dgm:t>
    </dgm:pt>
    <dgm:pt modelId="{E3719B6E-66B8-4CB4-8F66-FA18FC8BC734}" type="sibTrans" cxnId="{C06A34DA-055C-4946-B939-23BDC361F1CB}">
      <dgm:prSet/>
      <dgm:spPr/>
      <dgm:t>
        <a:bodyPr/>
        <a:lstStyle/>
        <a:p>
          <a:endParaRPr lang="ru-RU"/>
        </a:p>
      </dgm:t>
    </dgm:pt>
    <dgm:pt modelId="{B1220063-89B3-470D-937A-ED1DD5E251C1}">
      <dgm:prSet phldrT="[Текст]"/>
      <dgm:spPr/>
      <dgm:t>
        <a:bodyPr/>
        <a:lstStyle/>
        <a:p>
          <a:r>
            <a:rPr lang="ru-RU" b="1" dirty="0" smtClean="0"/>
            <a:t>Работа на компьютере</a:t>
          </a:r>
          <a:endParaRPr lang="ru-RU" b="1" dirty="0"/>
        </a:p>
      </dgm:t>
    </dgm:pt>
    <dgm:pt modelId="{2DACF1E4-F60B-4D07-8EBC-5486AFDAF113}" type="parTrans" cxnId="{DBA4CE11-F1FA-4D40-9A26-60BA9F3362B7}">
      <dgm:prSet/>
      <dgm:spPr/>
      <dgm:t>
        <a:bodyPr/>
        <a:lstStyle/>
        <a:p>
          <a:endParaRPr lang="ru-RU"/>
        </a:p>
      </dgm:t>
    </dgm:pt>
    <dgm:pt modelId="{AEAFF400-6C80-4E43-96BE-9479471ED3FD}" type="sibTrans" cxnId="{DBA4CE11-F1FA-4D40-9A26-60BA9F3362B7}">
      <dgm:prSet/>
      <dgm:spPr/>
      <dgm:t>
        <a:bodyPr/>
        <a:lstStyle/>
        <a:p>
          <a:endParaRPr lang="ru-RU"/>
        </a:p>
      </dgm:t>
    </dgm:pt>
    <dgm:pt modelId="{5A3846AF-4B1A-4555-B213-B25CCA61C5FC}">
      <dgm:prSet phldrT="[Текст]" custT="1"/>
      <dgm:spPr/>
      <dgm:t>
        <a:bodyPr/>
        <a:lstStyle/>
        <a:p>
          <a:r>
            <a:rPr lang="ru-RU" sz="2500" b="1" dirty="0" smtClean="0"/>
            <a:t>Обработка информации из текста</a:t>
          </a:r>
          <a:endParaRPr lang="ru-RU" sz="2500" dirty="0"/>
        </a:p>
      </dgm:t>
    </dgm:pt>
    <dgm:pt modelId="{88D5538F-0C7C-4840-A767-931A1E06B892}" type="parTrans" cxnId="{A488A0F3-7951-479A-BD52-5EE2071E87AC}">
      <dgm:prSet/>
      <dgm:spPr/>
      <dgm:t>
        <a:bodyPr/>
        <a:lstStyle/>
        <a:p>
          <a:endParaRPr lang="ru-RU"/>
        </a:p>
      </dgm:t>
    </dgm:pt>
    <dgm:pt modelId="{0DE66411-2B1E-4E87-A774-F1AD1E2DE0FC}" type="sibTrans" cxnId="{A488A0F3-7951-479A-BD52-5EE2071E87AC}">
      <dgm:prSet/>
      <dgm:spPr/>
      <dgm:t>
        <a:bodyPr/>
        <a:lstStyle/>
        <a:p>
          <a:endParaRPr lang="ru-RU"/>
        </a:p>
      </dgm:t>
    </dgm:pt>
    <dgm:pt modelId="{865817D5-57FA-4AFC-AE20-C7E86A4C5B2E}">
      <dgm:prSet phldrT="[Текст]" phldr="1" custScaleX="162757" custRadScaleRad="118246" custRadScaleInc="-99574"/>
      <dgm:spPr/>
      <dgm:t>
        <a:bodyPr/>
        <a:lstStyle/>
        <a:p>
          <a:endParaRPr lang="ru-RU" dirty="0"/>
        </a:p>
      </dgm:t>
    </dgm:pt>
    <dgm:pt modelId="{6A53A870-E3E1-451E-8AF6-A430069B53B7}" type="parTrans" cxnId="{D2DB41BF-621B-42A9-9858-27EE6E4FBF95}">
      <dgm:prSet/>
      <dgm:spPr/>
      <dgm:t>
        <a:bodyPr/>
        <a:lstStyle/>
        <a:p>
          <a:endParaRPr lang="ru-RU"/>
        </a:p>
      </dgm:t>
    </dgm:pt>
    <dgm:pt modelId="{8F747378-8265-415F-89F7-142302303EC3}" type="sibTrans" cxnId="{D2DB41BF-621B-42A9-9858-27EE6E4FBF95}">
      <dgm:prSet/>
      <dgm:spPr/>
      <dgm:t>
        <a:bodyPr/>
        <a:lstStyle/>
        <a:p>
          <a:endParaRPr lang="ru-RU"/>
        </a:p>
      </dgm:t>
    </dgm:pt>
    <dgm:pt modelId="{D3B7DAE9-CA08-48E3-BE70-64D3BEE32178}">
      <dgm:prSet phldrT="[Текст]" phldr="1" custScaleX="162757" custRadScaleRad="118246" custRadScaleInc="-99574"/>
      <dgm:spPr/>
      <dgm:t>
        <a:bodyPr/>
        <a:lstStyle/>
        <a:p>
          <a:endParaRPr lang="ru-RU" dirty="0"/>
        </a:p>
      </dgm:t>
    </dgm:pt>
    <dgm:pt modelId="{FF2A9448-EB7F-408E-86DF-483A7558BC63}" type="parTrans" cxnId="{1724E448-5306-418D-8BB9-3A49327F11B3}">
      <dgm:prSet/>
      <dgm:spPr/>
      <dgm:t>
        <a:bodyPr/>
        <a:lstStyle/>
        <a:p>
          <a:endParaRPr lang="ru-RU"/>
        </a:p>
      </dgm:t>
    </dgm:pt>
    <dgm:pt modelId="{B5F4BBD5-C43D-4390-BCAA-96C7D8AD4F86}" type="sibTrans" cxnId="{1724E448-5306-418D-8BB9-3A49327F11B3}">
      <dgm:prSet/>
      <dgm:spPr/>
      <dgm:t>
        <a:bodyPr/>
        <a:lstStyle/>
        <a:p>
          <a:endParaRPr lang="ru-RU"/>
        </a:p>
      </dgm:t>
    </dgm:pt>
    <dgm:pt modelId="{C91DAFBA-5719-42C5-9E1E-E1985295CA0F}">
      <dgm:prSet phldrT="[Текст]" phldr="1" custScaleX="162757" custRadScaleRad="118246" custRadScaleInc="-99574"/>
      <dgm:spPr/>
      <dgm:t>
        <a:bodyPr/>
        <a:lstStyle/>
        <a:p>
          <a:endParaRPr lang="ru-RU" dirty="0"/>
        </a:p>
      </dgm:t>
    </dgm:pt>
    <dgm:pt modelId="{716013EE-6A58-44C5-916C-625852BE65D6}" type="parTrans" cxnId="{82A1B52F-97FA-4A53-B174-1982B07E18B8}">
      <dgm:prSet/>
      <dgm:spPr/>
      <dgm:t>
        <a:bodyPr/>
        <a:lstStyle/>
        <a:p>
          <a:endParaRPr lang="ru-RU"/>
        </a:p>
      </dgm:t>
    </dgm:pt>
    <dgm:pt modelId="{AB0DED26-34B6-41A1-BD09-ADA6EF47881C}" type="sibTrans" cxnId="{82A1B52F-97FA-4A53-B174-1982B07E18B8}">
      <dgm:prSet/>
      <dgm:spPr/>
      <dgm:t>
        <a:bodyPr/>
        <a:lstStyle/>
        <a:p>
          <a:endParaRPr lang="ru-RU"/>
        </a:p>
      </dgm:t>
    </dgm:pt>
    <dgm:pt modelId="{DB29D899-0B91-4BB3-B8B3-670DAE843533}">
      <dgm:prSet custScaleX="162757" custRadScaleRad="118246" custRadScaleInc="-99574"/>
      <dgm:spPr/>
      <dgm:t>
        <a:bodyPr/>
        <a:lstStyle/>
        <a:p>
          <a:endParaRPr lang="ru-RU"/>
        </a:p>
      </dgm:t>
    </dgm:pt>
    <dgm:pt modelId="{EA453A66-1737-447D-882B-52D6417BADB0}" type="parTrans" cxnId="{0ECF135B-72AE-47E9-AC39-F30C488DB8DB}">
      <dgm:prSet/>
      <dgm:spPr/>
      <dgm:t>
        <a:bodyPr/>
        <a:lstStyle/>
        <a:p>
          <a:endParaRPr lang="ru-RU"/>
        </a:p>
      </dgm:t>
    </dgm:pt>
    <dgm:pt modelId="{9900A1E2-4FE9-4326-915E-47DE2E15ADEA}" type="sibTrans" cxnId="{0ECF135B-72AE-47E9-AC39-F30C488DB8DB}">
      <dgm:prSet/>
      <dgm:spPr/>
      <dgm:t>
        <a:bodyPr/>
        <a:lstStyle/>
        <a:p>
          <a:endParaRPr lang="ru-RU"/>
        </a:p>
      </dgm:t>
    </dgm:pt>
    <dgm:pt modelId="{F061DC21-9CBD-4B06-B984-C958ADD4374D}" type="pres">
      <dgm:prSet presAssocID="{11ABCD79-13D0-4897-A12C-2655E0B8E48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C62F7A-6AEA-45E2-A0D4-A15FD84B4E8A}" type="pres">
      <dgm:prSet presAssocID="{342678A1-0730-4C29-B9BA-96C7985F6BAE}" presName="centerShape" presStyleLbl="node0" presStyleIdx="0" presStyleCnt="1" custScaleX="144969" custScaleY="202638"/>
      <dgm:spPr/>
      <dgm:t>
        <a:bodyPr/>
        <a:lstStyle/>
        <a:p>
          <a:endParaRPr lang="ru-RU"/>
        </a:p>
      </dgm:t>
    </dgm:pt>
    <dgm:pt modelId="{EC91F7CD-F3C6-4439-A55C-496FEFD86223}" type="pres">
      <dgm:prSet presAssocID="{2DACF1E4-F60B-4D07-8EBC-5486AFDAF113}" presName="Name9" presStyleLbl="parChTrans1D2" presStyleIdx="0" presStyleCnt="2"/>
      <dgm:spPr/>
      <dgm:t>
        <a:bodyPr/>
        <a:lstStyle/>
        <a:p>
          <a:endParaRPr lang="ru-RU"/>
        </a:p>
      </dgm:t>
    </dgm:pt>
    <dgm:pt modelId="{1C083AE1-3D8A-4689-AF2B-E2BEF99C5046}" type="pres">
      <dgm:prSet presAssocID="{2DACF1E4-F60B-4D07-8EBC-5486AFDAF11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B5CCB1E8-67C3-48EA-AB1F-2FFBF4BB3D1F}" type="pres">
      <dgm:prSet presAssocID="{B1220063-89B3-470D-937A-ED1DD5E251C1}" presName="node" presStyleLbl="node1" presStyleIdx="0" presStyleCnt="2" custScaleX="176144" custRadScaleRad="128689" custRadScaleInc="-100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FE40DF-9260-40BA-B3E8-98B95B0D9495}" type="pres">
      <dgm:prSet presAssocID="{88D5538F-0C7C-4840-A767-931A1E06B892}" presName="Name9" presStyleLbl="parChTrans1D2" presStyleIdx="1" presStyleCnt="2"/>
      <dgm:spPr/>
      <dgm:t>
        <a:bodyPr/>
        <a:lstStyle/>
        <a:p>
          <a:endParaRPr lang="ru-RU"/>
        </a:p>
      </dgm:t>
    </dgm:pt>
    <dgm:pt modelId="{E580ED50-A0B4-4275-B11A-65B8B9AAA82C}" type="pres">
      <dgm:prSet presAssocID="{88D5538F-0C7C-4840-A767-931A1E06B892}" presName="connTx" presStyleLbl="parChTrans1D2" presStyleIdx="1" presStyleCnt="2"/>
      <dgm:spPr/>
      <dgm:t>
        <a:bodyPr/>
        <a:lstStyle/>
        <a:p>
          <a:endParaRPr lang="ru-RU"/>
        </a:p>
      </dgm:t>
    </dgm:pt>
    <dgm:pt modelId="{731A97BA-9F02-483B-A6A2-79C8EC5C817B}" type="pres">
      <dgm:prSet presAssocID="{5A3846AF-4B1A-4555-B213-B25CCA61C5FC}" presName="node" presStyleLbl="node1" presStyleIdx="1" presStyleCnt="2" custScaleX="176142" custRadScaleRad="128690" custRadScaleInc="-996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DB41BF-621B-42A9-9858-27EE6E4FBF95}" srcId="{11ABCD79-13D0-4897-A12C-2655E0B8E481}" destId="{865817D5-57FA-4AFC-AE20-C7E86A4C5B2E}" srcOrd="1" destOrd="0" parTransId="{6A53A870-E3E1-451E-8AF6-A430069B53B7}" sibTransId="{8F747378-8265-415F-89F7-142302303EC3}"/>
    <dgm:cxn modelId="{C06A34DA-055C-4946-B939-23BDC361F1CB}" srcId="{11ABCD79-13D0-4897-A12C-2655E0B8E481}" destId="{342678A1-0730-4C29-B9BA-96C7985F6BAE}" srcOrd="0" destOrd="0" parTransId="{7DF398AB-4577-4438-9D97-38F18B5E69FA}" sibTransId="{E3719B6E-66B8-4CB4-8F66-FA18FC8BC734}"/>
    <dgm:cxn modelId="{A488A0F3-7951-479A-BD52-5EE2071E87AC}" srcId="{342678A1-0730-4C29-B9BA-96C7985F6BAE}" destId="{5A3846AF-4B1A-4555-B213-B25CCA61C5FC}" srcOrd="1" destOrd="0" parTransId="{88D5538F-0C7C-4840-A767-931A1E06B892}" sibTransId="{0DE66411-2B1E-4E87-A774-F1AD1E2DE0FC}"/>
    <dgm:cxn modelId="{82A1B52F-97FA-4A53-B174-1982B07E18B8}" srcId="{11ABCD79-13D0-4897-A12C-2655E0B8E481}" destId="{C91DAFBA-5719-42C5-9E1E-E1985295CA0F}" srcOrd="3" destOrd="0" parTransId="{716013EE-6A58-44C5-916C-625852BE65D6}" sibTransId="{AB0DED26-34B6-41A1-BD09-ADA6EF47881C}"/>
    <dgm:cxn modelId="{677FBE73-AD2C-4D6E-8781-EE7391E32600}" type="presOf" srcId="{88D5538F-0C7C-4840-A767-931A1E06B892}" destId="{E580ED50-A0B4-4275-B11A-65B8B9AAA82C}" srcOrd="1" destOrd="0" presId="urn:microsoft.com/office/officeart/2005/8/layout/radial1"/>
    <dgm:cxn modelId="{2398A521-5115-400C-B784-651787648795}" type="presOf" srcId="{2DACF1E4-F60B-4D07-8EBC-5486AFDAF113}" destId="{1C083AE1-3D8A-4689-AF2B-E2BEF99C5046}" srcOrd="1" destOrd="0" presId="urn:microsoft.com/office/officeart/2005/8/layout/radial1"/>
    <dgm:cxn modelId="{28F50F9D-5255-4D63-9A09-17C5AEF8469E}" type="presOf" srcId="{88D5538F-0C7C-4840-A767-931A1E06B892}" destId="{B5FE40DF-9260-40BA-B3E8-98B95B0D9495}" srcOrd="0" destOrd="0" presId="urn:microsoft.com/office/officeart/2005/8/layout/radial1"/>
    <dgm:cxn modelId="{9AF13C9C-07D8-4C14-AC71-EE3CE225C96A}" type="presOf" srcId="{B1220063-89B3-470D-937A-ED1DD5E251C1}" destId="{B5CCB1E8-67C3-48EA-AB1F-2FFBF4BB3D1F}" srcOrd="0" destOrd="0" presId="urn:microsoft.com/office/officeart/2005/8/layout/radial1"/>
    <dgm:cxn modelId="{60AC1A35-7F2D-41F8-965F-D82E059DD087}" type="presOf" srcId="{342678A1-0730-4C29-B9BA-96C7985F6BAE}" destId="{33C62F7A-6AEA-45E2-A0D4-A15FD84B4E8A}" srcOrd="0" destOrd="0" presId="urn:microsoft.com/office/officeart/2005/8/layout/radial1"/>
    <dgm:cxn modelId="{DBA4CE11-F1FA-4D40-9A26-60BA9F3362B7}" srcId="{342678A1-0730-4C29-B9BA-96C7985F6BAE}" destId="{B1220063-89B3-470D-937A-ED1DD5E251C1}" srcOrd="0" destOrd="0" parTransId="{2DACF1E4-F60B-4D07-8EBC-5486AFDAF113}" sibTransId="{AEAFF400-6C80-4E43-96BE-9479471ED3FD}"/>
    <dgm:cxn modelId="{0ECF135B-72AE-47E9-AC39-F30C488DB8DB}" srcId="{11ABCD79-13D0-4897-A12C-2655E0B8E481}" destId="{DB29D899-0B91-4BB3-B8B3-670DAE843533}" srcOrd="4" destOrd="0" parTransId="{EA453A66-1737-447D-882B-52D6417BADB0}" sibTransId="{9900A1E2-4FE9-4326-915E-47DE2E15ADEA}"/>
    <dgm:cxn modelId="{5E8ED4A9-E9EE-4906-A953-D5D7FEA96846}" type="presOf" srcId="{5A3846AF-4B1A-4555-B213-B25CCA61C5FC}" destId="{731A97BA-9F02-483B-A6A2-79C8EC5C817B}" srcOrd="0" destOrd="0" presId="urn:microsoft.com/office/officeart/2005/8/layout/radial1"/>
    <dgm:cxn modelId="{8CF602E7-BB55-49AF-A2AC-08F5D954B858}" type="presOf" srcId="{11ABCD79-13D0-4897-A12C-2655E0B8E481}" destId="{F061DC21-9CBD-4B06-B984-C958ADD4374D}" srcOrd="0" destOrd="0" presId="urn:microsoft.com/office/officeart/2005/8/layout/radial1"/>
    <dgm:cxn modelId="{1724E448-5306-418D-8BB9-3A49327F11B3}" srcId="{11ABCD79-13D0-4897-A12C-2655E0B8E481}" destId="{D3B7DAE9-CA08-48E3-BE70-64D3BEE32178}" srcOrd="2" destOrd="0" parTransId="{FF2A9448-EB7F-408E-86DF-483A7558BC63}" sibTransId="{B5F4BBD5-C43D-4390-BCAA-96C7D8AD4F86}"/>
    <dgm:cxn modelId="{34EDCAE2-CC19-417A-875D-23948BE60C33}" type="presOf" srcId="{2DACF1E4-F60B-4D07-8EBC-5486AFDAF113}" destId="{EC91F7CD-F3C6-4439-A55C-496FEFD86223}" srcOrd="0" destOrd="0" presId="urn:microsoft.com/office/officeart/2005/8/layout/radial1"/>
    <dgm:cxn modelId="{C4606E94-B6E4-469C-A6F5-46FAB8DC3D4C}" type="presParOf" srcId="{F061DC21-9CBD-4B06-B984-C958ADD4374D}" destId="{33C62F7A-6AEA-45E2-A0D4-A15FD84B4E8A}" srcOrd="0" destOrd="0" presId="urn:microsoft.com/office/officeart/2005/8/layout/radial1"/>
    <dgm:cxn modelId="{5F17D0F0-9712-408F-B8E8-8087E5642FC5}" type="presParOf" srcId="{F061DC21-9CBD-4B06-B984-C958ADD4374D}" destId="{EC91F7CD-F3C6-4439-A55C-496FEFD86223}" srcOrd="1" destOrd="0" presId="urn:microsoft.com/office/officeart/2005/8/layout/radial1"/>
    <dgm:cxn modelId="{11151AF8-DB82-4E56-81BA-EC27701705E0}" type="presParOf" srcId="{EC91F7CD-F3C6-4439-A55C-496FEFD86223}" destId="{1C083AE1-3D8A-4689-AF2B-E2BEF99C5046}" srcOrd="0" destOrd="0" presId="urn:microsoft.com/office/officeart/2005/8/layout/radial1"/>
    <dgm:cxn modelId="{4AC8DCDC-AF55-4F4E-9AE5-1031C1D4BCD4}" type="presParOf" srcId="{F061DC21-9CBD-4B06-B984-C958ADD4374D}" destId="{B5CCB1E8-67C3-48EA-AB1F-2FFBF4BB3D1F}" srcOrd="2" destOrd="0" presId="urn:microsoft.com/office/officeart/2005/8/layout/radial1"/>
    <dgm:cxn modelId="{E90CF837-5341-4A37-890B-CE12E0FD3C8B}" type="presParOf" srcId="{F061DC21-9CBD-4B06-B984-C958ADD4374D}" destId="{B5FE40DF-9260-40BA-B3E8-98B95B0D9495}" srcOrd="3" destOrd="0" presId="urn:microsoft.com/office/officeart/2005/8/layout/radial1"/>
    <dgm:cxn modelId="{2E17AA48-19D2-4915-B62F-C7636EE31196}" type="presParOf" srcId="{B5FE40DF-9260-40BA-B3E8-98B95B0D9495}" destId="{E580ED50-A0B4-4275-B11A-65B8B9AAA82C}" srcOrd="0" destOrd="0" presId="urn:microsoft.com/office/officeart/2005/8/layout/radial1"/>
    <dgm:cxn modelId="{C49BF49F-4C4B-4307-9B71-33BE05D71D64}" type="presParOf" srcId="{F061DC21-9CBD-4B06-B984-C958ADD4374D}" destId="{731A97BA-9F02-483B-A6A2-79C8EC5C817B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F49A02-204A-4E87-9B12-499196B4F6E3}" type="doc">
      <dgm:prSet loTypeId="urn:microsoft.com/office/officeart/2005/8/layout/funnel1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91A437D-E96B-420B-BD1E-C3E605921858}">
      <dgm:prSet phldrT="[Текст]" custT="1"/>
      <dgm:spPr/>
      <dgm:t>
        <a:bodyPr/>
        <a:lstStyle/>
        <a:p>
          <a:r>
            <a:rPr lang="ru-RU" sz="3200" b="1" dirty="0" smtClean="0"/>
            <a:t>дискуссия</a:t>
          </a:r>
          <a:endParaRPr lang="ru-RU" sz="3200" b="1" dirty="0"/>
        </a:p>
      </dgm:t>
    </dgm:pt>
    <dgm:pt modelId="{DAD1BD56-5AB1-4BAD-A76B-6E0381585BD7}" type="parTrans" cxnId="{A26F368F-7DC2-4174-8694-37F2895F8B76}">
      <dgm:prSet/>
      <dgm:spPr/>
      <dgm:t>
        <a:bodyPr/>
        <a:lstStyle/>
        <a:p>
          <a:endParaRPr lang="ru-RU"/>
        </a:p>
      </dgm:t>
    </dgm:pt>
    <dgm:pt modelId="{FDB188A8-FFE1-4A32-9E42-0CA152507179}" type="sibTrans" cxnId="{A26F368F-7DC2-4174-8694-37F2895F8B76}">
      <dgm:prSet/>
      <dgm:spPr/>
      <dgm:t>
        <a:bodyPr/>
        <a:lstStyle/>
        <a:p>
          <a:endParaRPr lang="ru-RU"/>
        </a:p>
      </dgm:t>
    </dgm:pt>
    <dgm:pt modelId="{F507B0B8-D47C-45CE-828F-997D2DE4A4F0}">
      <dgm:prSet phldrT="[Текст]" custT="1"/>
      <dgm:spPr/>
      <dgm:t>
        <a:bodyPr/>
        <a:lstStyle/>
        <a:p>
          <a:r>
            <a:rPr lang="ru-RU" sz="3200" b="1" dirty="0" smtClean="0"/>
            <a:t>собственный текст</a:t>
          </a:r>
          <a:endParaRPr lang="ru-RU" sz="3200" b="1" dirty="0"/>
        </a:p>
      </dgm:t>
    </dgm:pt>
    <dgm:pt modelId="{A35A4320-D7A6-4534-912D-63D48FFB948D}" type="parTrans" cxnId="{A9F5E579-9F76-46AC-BF33-FA3EDDCC2622}">
      <dgm:prSet/>
      <dgm:spPr/>
      <dgm:t>
        <a:bodyPr/>
        <a:lstStyle/>
        <a:p>
          <a:endParaRPr lang="ru-RU"/>
        </a:p>
      </dgm:t>
    </dgm:pt>
    <dgm:pt modelId="{B845D030-39E0-44B6-B838-55E0CE351755}" type="sibTrans" cxnId="{A9F5E579-9F76-46AC-BF33-FA3EDDCC2622}">
      <dgm:prSet/>
      <dgm:spPr/>
      <dgm:t>
        <a:bodyPr/>
        <a:lstStyle/>
        <a:p>
          <a:endParaRPr lang="ru-RU"/>
        </a:p>
      </dgm:t>
    </dgm:pt>
    <dgm:pt modelId="{16925F82-51FB-4CE1-826D-B5E8EC57DA4D}">
      <dgm:prSet phldrT="[Текст]" custT="1"/>
      <dgm:spPr/>
      <dgm:t>
        <a:bodyPr/>
        <a:lstStyle/>
        <a:p>
          <a:r>
            <a:rPr lang="ru-RU" sz="3100" b="1" dirty="0" smtClean="0">
              <a:solidFill>
                <a:schemeClr val="bg1"/>
              </a:solidFill>
            </a:rPr>
            <a:t>формирование отношения          к работе</a:t>
          </a:r>
          <a:endParaRPr lang="ru-RU" sz="3100" b="1" dirty="0">
            <a:solidFill>
              <a:schemeClr val="bg1"/>
            </a:solidFill>
          </a:endParaRPr>
        </a:p>
      </dgm:t>
    </dgm:pt>
    <dgm:pt modelId="{4235F22D-92F2-4174-BF9D-11A3A4665257}" type="parTrans" cxnId="{13667E1D-76F0-402E-87CF-0301C0BAC481}">
      <dgm:prSet/>
      <dgm:spPr/>
      <dgm:t>
        <a:bodyPr/>
        <a:lstStyle/>
        <a:p>
          <a:endParaRPr lang="ru-RU"/>
        </a:p>
      </dgm:t>
    </dgm:pt>
    <dgm:pt modelId="{D7052D24-7BEA-42E4-BDE3-02CE5793C316}" type="sibTrans" cxnId="{13667E1D-76F0-402E-87CF-0301C0BAC481}">
      <dgm:prSet/>
      <dgm:spPr/>
      <dgm:t>
        <a:bodyPr/>
        <a:lstStyle/>
        <a:p>
          <a:endParaRPr lang="ru-RU"/>
        </a:p>
      </dgm:t>
    </dgm:pt>
    <dgm:pt modelId="{B7CF3AEB-BBD7-403D-BF85-400A47AC7198}">
      <dgm:prSet phldrT="[Текст]" custT="1"/>
      <dgm:spPr/>
      <dgm:t>
        <a:bodyPr/>
        <a:lstStyle/>
        <a:p>
          <a:r>
            <a:rPr lang="ru-RU" sz="4800" b="1" dirty="0" smtClean="0">
              <a:solidFill>
                <a:srgbClr val="660066"/>
              </a:solidFill>
            </a:rPr>
            <a:t>Третья стадия – «Рефлексия» – размышление</a:t>
          </a:r>
          <a:endParaRPr lang="ru-RU" sz="4800" dirty="0">
            <a:solidFill>
              <a:srgbClr val="660066"/>
            </a:solidFill>
          </a:endParaRPr>
        </a:p>
      </dgm:t>
    </dgm:pt>
    <dgm:pt modelId="{7062B375-756D-41D6-A476-6460BFD149AF}" type="parTrans" cxnId="{4930177C-343C-4402-AF0A-23B80971B998}">
      <dgm:prSet/>
      <dgm:spPr/>
      <dgm:t>
        <a:bodyPr/>
        <a:lstStyle/>
        <a:p>
          <a:endParaRPr lang="ru-RU"/>
        </a:p>
      </dgm:t>
    </dgm:pt>
    <dgm:pt modelId="{BA183FF3-3D96-4307-960B-A13322B7CF8D}" type="sibTrans" cxnId="{4930177C-343C-4402-AF0A-23B80971B998}">
      <dgm:prSet/>
      <dgm:spPr/>
      <dgm:t>
        <a:bodyPr/>
        <a:lstStyle/>
        <a:p>
          <a:endParaRPr lang="ru-RU"/>
        </a:p>
      </dgm:t>
    </dgm:pt>
    <dgm:pt modelId="{34486C10-7BE9-40E4-B17E-A823E5CF31C2}" type="pres">
      <dgm:prSet presAssocID="{4FF49A02-204A-4E87-9B12-499196B4F6E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F9E4F1-E4B5-4922-9743-0A97028DC2CD}" type="pres">
      <dgm:prSet presAssocID="{4FF49A02-204A-4E87-9B12-499196B4F6E3}" presName="ellipse" presStyleLbl="trBgShp" presStyleIdx="0" presStyleCnt="1"/>
      <dgm:spPr/>
    </dgm:pt>
    <dgm:pt modelId="{375809F2-AFB6-46E2-94C3-25449BD96FAB}" type="pres">
      <dgm:prSet presAssocID="{4FF49A02-204A-4E87-9B12-499196B4F6E3}" presName="arrow1" presStyleLbl="fgShp" presStyleIdx="0" presStyleCnt="1"/>
      <dgm:spPr>
        <a:solidFill>
          <a:srgbClr val="9954CC"/>
        </a:solidFill>
      </dgm:spPr>
      <dgm:t>
        <a:bodyPr/>
        <a:lstStyle/>
        <a:p>
          <a:endParaRPr lang="ru-RU"/>
        </a:p>
      </dgm:t>
    </dgm:pt>
    <dgm:pt modelId="{DBC1FF64-9E1B-47F6-9F20-395171658B45}" type="pres">
      <dgm:prSet presAssocID="{4FF49A02-204A-4E87-9B12-499196B4F6E3}" presName="rectangle" presStyleLbl="revTx" presStyleIdx="0" presStyleCnt="1" custScaleX="1777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CFCCD0-11DC-4835-B681-65142C7B3AF7}" type="pres">
      <dgm:prSet presAssocID="{F507B0B8-D47C-45CE-828F-997D2DE4A4F0}" presName="item1" presStyleLbl="node1" presStyleIdx="0" presStyleCnt="3" custScaleX="203108" custScaleY="107287" custLinFactNeighborX="-11200" custLinFactNeighborY="121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D2B8AE-738E-4832-90BA-A112BF37E0B5}" type="pres">
      <dgm:prSet presAssocID="{16925F82-51FB-4CE1-826D-B5E8EC57DA4D}" presName="item2" presStyleLbl="node1" presStyleIdx="1" presStyleCnt="3" custScaleX="191194" custLinFactNeighborX="-34486" custLinFactNeighborY="-219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3DA185-1099-4628-A814-CBED7213AC1C}" type="pres">
      <dgm:prSet presAssocID="{B7CF3AEB-BBD7-403D-BF85-400A47AC7198}" presName="item3" presStyleLbl="node1" presStyleIdx="2" presStyleCnt="3" custScaleX="186575" custLinFactNeighborX="59643" custLinFactNeighborY="5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D0FF8F-BA57-4C95-948B-6B1E62701FA9}" type="pres">
      <dgm:prSet presAssocID="{4FF49A02-204A-4E87-9B12-499196B4F6E3}" presName="funnel" presStyleLbl="trAlignAcc1" presStyleIdx="0" presStyleCnt="1" custScaleX="152381" custLinFactNeighborX="0" custLinFactNeighborY="-893"/>
      <dgm:spPr/>
    </dgm:pt>
  </dgm:ptLst>
  <dgm:cxnLst>
    <dgm:cxn modelId="{629BCEF6-9AD3-49C9-8B9C-A2496CE7C492}" type="presOf" srcId="{F507B0B8-D47C-45CE-828F-997D2DE4A4F0}" destId="{52D2B8AE-738E-4832-90BA-A112BF37E0B5}" srcOrd="0" destOrd="0" presId="urn:microsoft.com/office/officeart/2005/8/layout/funnel1"/>
    <dgm:cxn modelId="{A9F5E579-9F76-46AC-BF33-FA3EDDCC2622}" srcId="{4FF49A02-204A-4E87-9B12-499196B4F6E3}" destId="{F507B0B8-D47C-45CE-828F-997D2DE4A4F0}" srcOrd="1" destOrd="0" parTransId="{A35A4320-D7A6-4534-912D-63D48FFB948D}" sibTransId="{B845D030-39E0-44B6-B838-55E0CE351755}"/>
    <dgm:cxn modelId="{385C708D-14DE-4A88-9CCC-1FF29A16CC88}" type="presOf" srcId="{16925F82-51FB-4CE1-826D-B5E8EC57DA4D}" destId="{A5CFCCD0-11DC-4835-B681-65142C7B3AF7}" srcOrd="0" destOrd="0" presId="urn:microsoft.com/office/officeart/2005/8/layout/funnel1"/>
    <dgm:cxn modelId="{594D74E5-229E-4C72-BBB5-2FFE81CC7563}" type="presOf" srcId="{B7CF3AEB-BBD7-403D-BF85-400A47AC7198}" destId="{DBC1FF64-9E1B-47F6-9F20-395171658B45}" srcOrd="0" destOrd="0" presId="urn:microsoft.com/office/officeart/2005/8/layout/funnel1"/>
    <dgm:cxn modelId="{82C13B16-93AC-4C8D-9161-6AB7142B0159}" type="presOf" srcId="{4FF49A02-204A-4E87-9B12-499196B4F6E3}" destId="{34486C10-7BE9-40E4-B17E-A823E5CF31C2}" srcOrd="0" destOrd="0" presId="urn:microsoft.com/office/officeart/2005/8/layout/funnel1"/>
    <dgm:cxn modelId="{64934EDF-88AB-41F1-9CB4-63A3D5283842}" type="presOf" srcId="{A91A437D-E96B-420B-BD1E-C3E605921858}" destId="{643DA185-1099-4628-A814-CBED7213AC1C}" srcOrd="0" destOrd="0" presId="urn:microsoft.com/office/officeart/2005/8/layout/funnel1"/>
    <dgm:cxn modelId="{4930177C-343C-4402-AF0A-23B80971B998}" srcId="{4FF49A02-204A-4E87-9B12-499196B4F6E3}" destId="{B7CF3AEB-BBD7-403D-BF85-400A47AC7198}" srcOrd="3" destOrd="0" parTransId="{7062B375-756D-41D6-A476-6460BFD149AF}" sibTransId="{BA183FF3-3D96-4307-960B-A13322B7CF8D}"/>
    <dgm:cxn modelId="{A26F368F-7DC2-4174-8694-37F2895F8B76}" srcId="{4FF49A02-204A-4E87-9B12-499196B4F6E3}" destId="{A91A437D-E96B-420B-BD1E-C3E605921858}" srcOrd="0" destOrd="0" parTransId="{DAD1BD56-5AB1-4BAD-A76B-6E0381585BD7}" sibTransId="{FDB188A8-FFE1-4A32-9E42-0CA152507179}"/>
    <dgm:cxn modelId="{13667E1D-76F0-402E-87CF-0301C0BAC481}" srcId="{4FF49A02-204A-4E87-9B12-499196B4F6E3}" destId="{16925F82-51FB-4CE1-826D-B5E8EC57DA4D}" srcOrd="2" destOrd="0" parTransId="{4235F22D-92F2-4174-BF9D-11A3A4665257}" sibTransId="{D7052D24-7BEA-42E4-BDE3-02CE5793C316}"/>
    <dgm:cxn modelId="{CE2EDEBB-48CE-471C-B9B9-9E749AFD6889}" type="presParOf" srcId="{34486C10-7BE9-40E4-B17E-A823E5CF31C2}" destId="{6AF9E4F1-E4B5-4922-9743-0A97028DC2CD}" srcOrd="0" destOrd="0" presId="urn:microsoft.com/office/officeart/2005/8/layout/funnel1"/>
    <dgm:cxn modelId="{D828531D-E962-435A-A479-0DDF42D92E57}" type="presParOf" srcId="{34486C10-7BE9-40E4-B17E-A823E5CF31C2}" destId="{375809F2-AFB6-46E2-94C3-25449BD96FAB}" srcOrd="1" destOrd="0" presId="urn:microsoft.com/office/officeart/2005/8/layout/funnel1"/>
    <dgm:cxn modelId="{F9271234-5C72-4630-AD5C-F63541216CEF}" type="presParOf" srcId="{34486C10-7BE9-40E4-B17E-A823E5CF31C2}" destId="{DBC1FF64-9E1B-47F6-9F20-395171658B45}" srcOrd="2" destOrd="0" presId="urn:microsoft.com/office/officeart/2005/8/layout/funnel1"/>
    <dgm:cxn modelId="{15B3FFED-D9B9-4A09-94B0-FA51FDA6BD10}" type="presParOf" srcId="{34486C10-7BE9-40E4-B17E-A823E5CF31C2}" destId="{A5CFCCD0-11DC-4835-B681-65142C7B3AF7}" srcOrd="3" destOrd="0" presId="urn:microsoft.com/office/officeart/2005/8/layout/funnel1"/>
    <dgm:cxn modelId="{DF9C7ABC-8624-4C0C-935A-80A19F3C422D}" type="presParOf" srcId="{34486C10-7BE9-40E4-B17E-A823E5CF31C2}" destId="{52D2B8AE-738E-4832-90BA-A112BF37E0B5}" srcOrd="4" destOrd="0" presId="urn:microsoft.com/office/officeart/2005/8/layout/funnel1"/>
    <dgm:cxn modelId="{DA6CEBD6-ED08-4367-BD08-BA9019408577}" type="presParOf" srcId="{34486C10-7BE9-40E4-B17E-A823E5CF31C2}" destId="{643DA185-1099-4628-A814-CBED7213AC1C}" srcOrd="5" destOrd="0" presId="urn:microsoft.com/office/officeart/2005/8/layout/funnel1"/>
    <dgm:cxn modelId="{D06AFE67-E54E-4D03-9788-62E734924193}" type="presParOf" srcId="{34486C10-7BE9-40E4-B17E-A823E5CF31C2}" destId="{16D0FF8F-BA57-4C95-948B-6B1E62701FA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EE5561-7F58-43FD-9A13-E699E693C4F6}">
      <dsp:nvSpPr>
        <dsp:cNvPr id="0" name=""/>
        <dsp:cNvSpPr/>
      </dsp:nvSpPr>
      <dsp:spPr>
        <a:xfrm>
          <a:off x="1492881" y="759131"/>
          <a:ext cx="5277086" cy="5277086"/>
        </a:xfrm>
        <a:prstGeom prst="blockArc">
          <a:avLst>
            <a:gd name="adj1" fmla="val 10680815"/>
            <a:gd name="adj2" fmla="val 16722985"/>
            <a:gd name="adj3" fmla="val 464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C4550A-1DC8-4560-8986-780F5B7C42CD}">
      <dsp:nvSpPr>
        <dsp:cNvPr id="0" name=""/>
        <dsp:cNvSpPr/>
      </dsp:nvSpPr>
      <dsp:spPr>
        <a:xfrm>
          <a:off x="1494296" y="822183"/>
          <a:ext cx="5277086" cy="5277086"/>
        </a:xfrm>
        <a:prstGeom prst="blockArc">
          <a:avLst>
            <a:gd name="adj1" fmla="val 4860040"/>
            <a:gd name="adj2" fmla="val 10764940"/>
            <a:gd name="adj3" fmla="val 464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FC4AA-634C-4D60-B03E-A77F72A98839}">
      <dsp:nvSpPr>
        <dsp:cNvPr id="0" name=""/>
        <dsp:cNvSpPr/>
      </dsp:nvSpPr>
      <dsp:spPr>
        <a:xfrm>
          <a:off x="2323877" y="825978"/>
          <a:ext cx="5277086" cy="5277086"/>
        </a:xfrm>
        <a:prstGeom prst="blockArc">
          <a:avLst>
            <a:gd name="adj1" fmla="val 21533949"/>
            <a:gd name="adj2" fmla="val 5971411"/>
            <a:gd name="adj3" fmla="val 464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80212-BE09-4D03-A355-6B9B55331425}">
      <dsp:nvSpPr>
        <dsp:cNvPr id="0" name=""/>
        <dsp:cNvSpPr/>
      </dsp:nvSpPr>
      <dsp:spPr>
        <a:xfrm>
          <a:off x="2225768" y="725299"/>
          <a:ext cx="5472602" cy="5328590"/>
        </a:xfrm>
        <a:prstGeom prst="blockArc">
          <a:avLst>
            <a:gd name="adj1" fmla="val 15610134"/>
            <a:gd name="adj2" fmla="val 33894"/>
            <a:gd name="adj3" fmla="val 46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48CF6C-5AA7-4A8E-B978-7CE59F901F6D}">
      <dsp:nvSpPr>
        <dsp:cNvPr id="0" name=""/>
        <dsp:cNvSpPr/>
      </dsp:nvSpPr>
      <dsp:spPr>
        <a:xfrm>
          <a:off x="3275844" y="2204859"/>
          <a:ext cx="2520297" cy="24482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ПЕРВАЯ СТАДИЯ – «ВЫЗОВ»</a:t>
          </a:r>
          <a:endParaRPr lang="ru-RU" sz="3200" b="1" kern="1200" dirty="0"/>
        </a:p>
      </dsp:txBody>
      <dsp:txXfrm>
        <a:off x="3275844" y="2204859"/>
        <a:ext cx="2520297" cy="2448281"/>
      </dsp:txXfrm>
    </dsp:sp>
    <dsp:sp modelId="{8D35E8CF-81CE-400F-BB74-3EEA92721527}">
      <dsp:nvSpPr>
        <dsp:cNvPr id="0" name=""/>
        <dsp:cNvSpPr/>
      </dsp:nvSpPr>
      <dsp:spPr>
        <a:xfrm>
          <a:off x="2970126" y="0"/>
          <a:ext cx="3103754" cy="170021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активизация знаний</a:t>
          </a:r>
          <a:endParaRPr lang="ru-RU" sz="2500" b="1" kern="1200" dirty="0"/>
        </a:p>
      </dsp:txBody>
      <dsp:txXfrm>
        <a:off x="2970126" y="0"/>
        <a:ext cx="3103754" cy="1700212"/>
      </dsp:txXfrm>
    </dsp:sp>
    <dsp:sp modelId="{298A6607-489E-4AE8-97EE-2765EBB4F902}">
      <dsp:nvSpPr>
        <dsp:cNvPr id="0" name=""/>
        <dsp:cNvSpPr/>
      </dsp:nvSpPr>
      <dsp:spPr>
        <a:xfrm>
          <a:off x="5934559" y="2564898"/>
          <a:ext cx="3209440" cy="1700212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пробуждение интереса            к теме</a:t>
          </a:r>
          <a:endParaRPr lang="ru-RU" sz="2500" b="1" kern="1200" dirty="0"/>
        </a:p>
      </dsp:txBody>
      <dsp:txXfrm>
        <a:off x="5934559" y="2564898"/>
        <a:ext cx="3209440" cy="1700212"/>
      </dsp:txXfrm>
    </dsp:sp>
    <dsp:sp modelId="{1E428E37-851D-4443-AA50-A49C876876BE}">
      <dsp:nvSpPr>
        <dsp:cNvPr id="0" name=""/>
        <dsp:cNvSpPr/>
      </dsp:nvSpPr>
      <dsp:spPr>
        <a:xfrm>
          <a:off x="2926096" y="5156229"/>
          <a:ext cx="3219794" cy="1700212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постановка задач изучения материала</a:t>
          </a:r>
          <a:endParaRPr lang="ru-RU" sz="2500" b="1" kern="1200" dirty="0"/>
        </a:p>
      </dsp:txBody>
      <dsp:txXfrm>
        <a:off x="2926096" y="5156229"/>
        <a:ext cx="3219794" cy="1700212"/>
      </dsp:txXfrm>
    </dsp:sp>
    <dsp:sp modelId="{9AF88570-D22B-4E1C-9650-DB05866122D7}">
      <dsp:nvSpPr>
        <dsp:cNvPr id="0" name=""/>
        <dsp:cNvSpPr/>
      </dsp:nvSpPr>
      <dsp:spPr>
        <a:xfrm>
          <a:off x="22930" y="2636905"/>
          <a:ext cx="3065415" cy="1700212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определение цели изучения материала</a:t>
          </a:r>
          <a:endParaRPr lang="ru-RU" sz="2500" b="1" kern="1200" dirty="0"/>
        </a:p>
      </dsp:txBody>
      <dsp:txXfrm>
        <a:off x="22930" y="2636905"/>
        <a:ext cx="3065415" cy="170021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C62F7A-6AEA-45E2-A0D4-A15FD84B4E8A}">
      <dsp:nvSpPr>
        <dsp:cNvPr id="0" name=""/>
        <dsp:cNvSpPr/>
      </dsp:nvSpPr>
      <dsp:spPr>
        <a:xfrm>
          <a:off x="3428871" y="1268759"/>
          <a:ext cx="2286257" cy="319573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dirty="0" smtClean="0">
              <a:solidFill>
                <a:schemeClr val="tx1"/>
              </a:solidFill>
            </a:rPr>
            <a:t>План урока</a:t>
          </a:r>
          <a:endParaRPr lang="ru-RU" sz="4700" b="1" kern="1200" dirty="0">
            <a:solidFill>
              <a:schemeClr val="tx1"/>
            </a:solidFill>
          </a:endParaRPr>
        </a:p>
      </dsp:txBody>
      <dsp:txXfrm>
        <a:off x="3428871" y="1268759"/>
        <a:ext cx="2286257" cy="3195736"/>
      </dsp:txXfrm>
    </dsp:sp>
    <dsp:sp modelId="{EC91F7CD-F3C6-4439-A55C-496FEFD86223}">
      <dsp:nvSpPr>
        <dsp:cNvPr id="0" name=""/>
        <dsp:cNvSpPr/>
      </dsp:nvSpPr>
      <dsp:spPr>
        <a:xfrm rot="10778886">
          <a:off x="3317380" y="2858469"/>
          <a:ext cx="111502" cy="31044"/>
        </a:xfrm>
        <a:custGeom>
          <a:avLst/>
          <a:gdLst/>
          <a:ahLst/>
          <a:cxnLst/>
          <a:rect l="0" t="0" r="0" b="0"/>
          <a:pathLst>
            <a:path>
              <a:moveTo>
                <a:pt x="0" y="15522"/>
              </a:moveTo>
              <a:lnTo>
                <a:pt x="111502" y="1552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778886">
        <a:off x="3370344" y="2871203"/>
        <a:ext cx="5575" cy="5575"/>
      </dsp:txXfrm>
    </dsp:sp>
    <dsp:sp modelId="{B5CCB1E8-67C3-48EA-AB1F-2FFBF4BB3D1F}">
      <dsp:nvSpPr>
        <dsp:cNvPr id="0" name=""/>
        <dsp:cNvSpPr/>
      </dsp:nvSpPr>
      <dsp:spPr>
        <a:xfrm>
          <a:off x="539554" y="2094330"/>
          <a:ext cx="2777908" cy="157706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Работа на компьютере</a:t>
          </a:r>
          <a:endParaRPr lang="ru-RU" sz="2700" b="1" kern="1200" dirty="0"/>
        </a:p>
      </dsp:txBody>
      <dsp:txXfrm>
        <a:off x="539554" y="2094330"/>
        <a:ext cx="2777908" cy="1577066"/>
      </dsp:txXfrm>
    </dsp:sp>
    <dsp:sp modelId="{B5FE40DF-9260-40BA-B3E8-98B95B0D9495}">
      <dsp:nvSpPr>
        <dsp:cNvPr id="0" name=""/>
        <dsp:cNvSpPr/>
      </dsp:nvSpPr>
      <dsp:spPr>
        <a:xfrm rot="21114">
          <a:off x="5715116" y="2858469"/>
          <a:ext cx="111539" cy="31044"/>
        </a:xfrm>
        <a:custGeom>
          <a:avLst/>
          <a:gdLst/>
          <a:ahLst/>
          <a:cxnLst/>
          <a:rect l="0" t="0" r="0" b="0"/>
          <a:pathLst>
            <a:path>
              <a:moveTo>
                <a:pt x="0" y="15522"/>
              </a:moveTo>
              <a:lnTo>
                <a:pt x="111539" y="1552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114">
        <a:off x="5768097" y="2871202"/>
        <a:ext cx="5576" cy="5576"/>
      </dsp:txXfrm>
    </dsp:sp>
    <dsp:sp modelId="{731A97BA-9F02-483B-A6A2-79C8EC5C817B}">
      <dsp:nvSpPr>
        <dsp:cNvPr id="0" name=""/>
        <dsp:cNvSpPr/>
      </dsp:nvSpPr>
      <dsp:spPr>
        <a:xfrm>
          <a:off x="5826573" y="2094330"/>
          <a:ext cx="2777876" cy="157706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Обработка информации из текста</a:t>
          </a:r>
          <a:endParaRPr lang="ru-RU" sz="2500" kern="1200" dirty="0"/>
        </a:p>
      </dsp:txBody>
      <dsp:txXfrm>
        <a:off x="5826573" y="2094330"/>
        <a:ext cx="2777876" cy="157706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F9E4F1-E4B5-4922-9743-0A97028DC2CD}">
      <dsp:nvSpPr>
        <dsp:cNvPr id="0" name=""/>
        <dsp:cNvSpPr/>
      </dsp:nvSpPr>
      <dsp:spPr>
        <a:xfrm>
          <a:off x="1798796" y="278606"/>
          <a:ext cx="5529262" cy="1920240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5809F2-AFB6-46E2-94C3-25449BD96FAB}">
      <dsp:nvSpPr>
        <dsp:cNvPr id="0" name=""/>
        <dsp:cNvSpPr/>
      </dsp:nvSpPr>
      <dsp:spPr>
        <a:xfrm>
          <a:off x="4036218" y="4980622"/>
          <a:ext cx="1071562" cy="685800"/>
        </a:xfrm>
        <a:prstGeom prst="downArrow">
          <a:avLst/>
        </a:prstGeom>
        <a:solidFill>
          <a:srgbClr val="9954C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C1FF64-9E1B-47F6-9F20-395171658B45}">
      <dsp:nvSpPr>
        <dsp:cNvPr id="0" name=""/>
        <dsp:cNvSpPr/>
      </dsp:nvSpPr>
      <dsp:spPr>
        <a:xfrm>
          <a:off x="-5" y="5529262"/>
          <a:ext cx="9144011" cy="128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 smtClean="0">
              <a:solidFill>
                <a:srgbClr val="660066"/>
              </a:solidFill>
            </a:rPr>
            <a:t>Третья стадия – «Рефлексия» – размышление</a:t>
          </a:r>
          <a:endParaRPr lang="ru-RU" sz="4800" kern="1200" dirty="0">
            <a:solidFill>
              <a:srgbClr val="660066"/>
            </a:solidFill>
          </a:endParaRPr>
        </a:p>
      </dsp:txBody>
      <dsp:txXfrm>
        <a:off x="-5" y="5529262"/>
        <a:ext cx="9144011" cy="1285875"/>
      </dsp:txXfrm>
    </dsp:sp>
    <dsp:sp modelId="{A5CFCCD0-11DC-4835-B681-65142C7B3AF7}">
      <dsp:nvSpPr>
        <dsp:cNvPr id="0" name=""/>
        <dsp:cNvSpPr/>
      </dsp:nvSpPr>
      <dsp:spPr>
        <a:xfrm>
          <a:off x="2598640" y="2511765"/>
          <a:ext cx="3917572" cy="206936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b="1" kern="1200" dirty="0" smtClean="0">
              <a:solidFill>
                <a:schemeClr val="bg1"/>
              </a:solidFill>
            </a:rPr>
            <a:t>формирование отношения          к работе</a:t>
          </a:r>
          <a:endParaRPr lang="ru-RU" sz="3100" b="1" kern="1200" dirty="0">
            <a:solidFill>
              <a:schemeClr val="bg1"/>
            </a:solidFill>
          </a:endParaRPr>
        </a:p>
      </dsp:txBody>
      <dsp:txXfrm>
        <a:off x="2598640" y="2511765"/>
        <a:ext cx="3917572" cy="2069365"/>
      </dsp:txXfrm>
    </dsp:sp>
    <dsp:sp modelId="{52D2B8AE-738E-4832-90BA-A112BF37E0B5}">
      <dsp:nvSpPr>
        <dsp:cNvPr id="0" name=""/>
        <dsp:cNvSpPr/>
      </dsp:nvSpPr>
      <dsp:spPr>
        <a:xfrm>
          <a:off x="884224" y="476680"/>
          <a:ext cx="3687773" cy="1928812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собственный текст</a:t>
          </a:r>
          <a:endParaRPr lang="ru-RU" sz="3200" b="1" kern="1200" dirty="0"/>
        </a:p>
      </dsp:txBody>
      <dsp:txXfrm>
        <a:off x="884224" y="476680"/>
        <a:ext cx="3687773" cy="1928812"/>
      </dsp:txXfrm>
    </dsp:sp>
    <dsp:sp modelId="{643DA185-1099-4628-A814-CBED7213AC1C}">
      <dsp:nvSpPr>
        <dsp:cNvPr id="0" name=""/>
        <dsp:cNvSpPr/>
      </dsp:nvSpPr>
      <dsp:spPr>
        <a:xfrm>
          <a:off x="4716016" y="548687"/>
          <a:ext cx="3598681" cy="1928812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дискуссия</a:t>
          </a:r>
          <a:endParaRPr lang="ru-RU" sz="3200" b="1" kern="1200" dirty="0"/>
        </a:p>
      </dsp:txBody>
      <dsp:txXfrm>
        <a:off x="4716016" y="548687"/>
        <a:ext cx="3598681" cy="1928812"/>
      </dsp:txXfrm>
    </dsp:sp>
    <dsp:sp modelId="{16D0FF8F-BA57-4C95-948B-6B1E62701FA9}">
      <dsp:nvSpPr>
        <dsp:cNvPr id="0" name=""/>
        <dsp:cNvSpPr/>
      </dsp:nvSpPr>
      <dsp:spPr>
        <a:xfrm>
          <a:off x="-1" y="0"/>
          <a:ext cx="9144002" cy="48006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0271B-4CD2-4845-AB89-2D6954AA4E96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8B623-18F2-4165-977B-ECF5172256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8B623-18F2-4165-977B-ECF5172256FD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BFC5-5729-4E56-983A-5F3EF53446A9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06B18-0CCC-4161-B1FB-E175CD9598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E25A3-8660-4193-8CB1-D047F32A441D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0E7CF-2893-410D-9528-9CB731802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1B9BE-1E95-4341-B3B8-62B8E5E5A71C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F1462-29DD-4F2C-997F-52FDC78CB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14945-590E-47B6-86EA-066E696353D8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B579F-2358-46D5-B392-302F6CAED9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272F5-2869-402D-A155-0FF795007BCA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3BCEF-94EC-4602-8679-F7B4B3BA25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BB2A9-9FC5-46FC-BA23-519A2852092C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AD058-4D3C-492F-B375-811608687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EBCFC-C507-4EE6-BA29-80B904A0D346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54498-0F43-4DB9-89E8-A2424A44C6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9DD96-763F-4707-B748-6E04595D0216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BC59B-2034-494E-9758-555C1967E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DEB33-2171-434A-9090-8E5D92BDC6ED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924E7-8736-4A91-ACB4-5323081480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9879-B003-4C63-BE9A-BAB38F1E0124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9291B-2D39-4BAA-8E95-1289150C04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BD9D-BF21-4A12-A05E-EE02FBE0BB8D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493B4-AF2C-4B70-B2EB-C34F2D64FC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0E146-8412-4F93-B33C-2A3D533114C7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ECBC0-CAF6-4392-ADF1-E355D7D44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AA8718-19C6-43A9-805C-1A0859BF029B}" type="datetimeFigureOut">
              <a:rPr lang="ru-RU"/>
              <a:pPr>
                <a:defRPr/>
              </a:pPr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9A5B0-A638-482B-9A26-40405533E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85750" y="214313"/>
            <a:ext cx="8572500" cy="6215062"/>
          </a:xfrm>
          <a:prstGeom prst="round2Diag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4725144"/>
            <a:ext cx="3240360" cy="156966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Мотынга </a:t>
            </a:r>
            <a:endParaRPr lang="ru-RU" sz="2400" b="1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Елена Анатольевна,</a:t>
            </a:r>
            <a:endParaRPr lang="ru-RU" sz="24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учитель </a:t>
            </a:r>
            <a:endParaRPr lang="ru-RU" sz="2400" b="1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начальных </a:t>
            </a:r>
            <a:r>
              <a:rPr lang="ru-RU" sz="24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классов</a:t>
            </a:r>
          </a:p>
        </p:txBody>
      </p:sp>
      <p:sp>
        <p:nvSpPr>
          <p:cNvPr id="10" name="Подзаголовок 6"/>
          <p:cNvSpPr txBox="1">
            <a:spLocks/>
          </p:cNvSpPr>
          <p:nvPr/>
        </p:nvSpPr>
        <p:spPr bwMode="auto">
          <a:xfrm>
            <a:off x="0" y="260648"/>
            <a:ext cx="914400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ru-RU" sz="2000" b="1" dirty="0" smtClean="0">
              <a:solidFill>
                <a:srgbClr val="7030A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7056" y="188640"/>
            <a:ext cx="8496944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i="1" dirty="0" smtClean="0"/>
              <a:t>Муниципальное бюджетное общеобразовательное учреждение </a:t>
            </a:r>
          </a:p>
          <a:p>
            <a:pPr marL="342900" lvl="0" indent="-342900" algn="ctr">
              <a:defRPr/>
            </a:pPr>
            <a:r>
              <a:rPr lang="ru-RU" b="1" i="1" dirty="0" smtClean="0"/>
              <a:t>«Средняя общеобразовательная школа № 13 </a:t>
            </a:r>
          </a:p>
          <a:p>
            <a:pPr marL="342900" lvl="0" indent="-342900" algn="ctr">
              <a:defRPr/>
            </a:pPr>
            <a:r>
              <a:rPr lang="ru-RU" b="1" i="1" dirty="0" smtClean="0"/>
              <a:t>с углубленным изучением отдельных предметов» </a:t>
            </a:r>
          </a:p>
          <a:p>
            <a:pPr marL="342900" lvl="0" indent="-342900" algn="ctr">
              <a:defRPr/>
            </a:pPr>
            <a:r>
              <a:rPr lang="ru-RU" b="1" i="1" dirty="0" smtClean="0"/>
              <a:t>города Губкина Белгородской области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1520" y="1844824"/>
            <a:ext cx="860154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Особенности построения урока математики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рамках ФГОС НОО на основе интеграции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технологии «Развитие критического мышления» и групповой технологии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1268760"/>
            <a:ext cx="6713056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3600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Педагогическая мастерская</a:t>
            </a:r>
          </a:p>
        </p:txBody>
      </p:sp>
      <p:pic>
        <p:nvPicPr>
          <p:cNvPr id="1026" name="Picture 2" descr="C:\Users\1\Desktop\Р.стол 2014-15\12.09.2014\29.09.2014\P102056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l="14359" t="30691" r="18690" b="10727"/>
          <a:stretch>
            <a:fillRect/>
          </a:stretch>
        </p:blipFill>
        <p:spPr bwMode="auto">
          <a:xfrm>
            <a:off x="3923928" y="3501008"/>
            <a:ext cx="4389058" cy="2880320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                           «Пирамидка»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692696"/>
            <a:ext cx="6192688" cy="10801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Выполнение № 1.</a:t>
            </a:r>
            <a:endParaRPr lang="ru-RU" dirty="0" smtClean="0"/>
          </a:p>
          <a:p>
            <a:r>
              <a:rPr lang="ru-RU" b="1" dirty="0" smtClean="0"/>
              <a:t>Работа по условным обозначениям?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31432" y="2348880"/>
            <a:ext cx="5112568" cy="1152128"/>
          </a:xfrm>
          <a:prstGeom prst="round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660066"/>
                </a:solidFill>
              </a:rPr>
              <a:t>Выполнение № 2.</a:t>
            </a:r>
            <a:endParaRPr lang="ru-RU" dirty="0" smtClean="0">
              <a:solidFill>
                <a:srgbClr val="660066"/>
              </a:solidFill>
            </a:endParaRPr>
          </a:p>
          <a:p>
            <a:r>
              <a:rPr lang="ru-RU" b="1" dirty="0" smtClean="0">
                <a:solidFill>
                  <a:srgbClr val="660066"/>
                </a:solidFill>
              </a:rPr>
              <a:t>Практическая работа «Изготовление измерительной ленты – 1 метр».</a:t>
            </a:r>
            <a:endParaRPr lang="ru-RU" dirty="0" smtClean="0">
              <a:solidFill>
                <a:srgbClr val="660066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3573016"/>
            <a:ext cx="4320480" cy="113042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660066"/>
                </a:solidFill>
              </a:rPr>
              <a:t>Выполнение № 3.</a:t>
            </a:r>
            <a:endParaRPr lang="ru-RU" dirty="0" smtClean="0">
              <a:solidFill>
                <a:srgbClr val="660066"/>
              </a:solidFill>
            </a:endParaRPr>
          </a:p>
          <a:p>
            <a:r>
              <a:rPr lang="ru-RU" b="1" dirty="0" smtClean="0">
                <a:solidFill>
                  <a:srgbClr val="660066"/>
                </a:solidFill>
              </a:rPr>
              <a:t>Практическая работа?</a:t>
            </a:r>
            <a:endParaRPr lang="ru-RU" dirty="0" smtClean="0">
              <a:solidFill>
                <a:srgbClr val="660066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71592" y="3212976"/>
            <a:ext cx="3672408" cy="163448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Работа в Тетради для самостоятельной работы:</a:t>
            </a:r>
            <a:endParaRPr lang="ru-RU" dirty="0" smtClean="0"/>
          </a:p>
          <a:p>
            <a:r>
              <a:rPr lang="ru-RU" b="1" dirty="0" smtClean="0"/>
              <a:t>а) выполнение № 1, № 2 (№ 4, № 7), работа в парах;</a:t>
            </a:r>
            <a:endParaRPr lang="ru-RU" dirty="0" smtClean="0"/>
          </a:p>
          <a:p>
            <a:r>
              <a:rPr lang="ru-RU" b="1" dirty="0" smtClean="0"/>
              <a:t>б) выполнение № 4, работа в группах.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63680" y="980728"/>
            <a:ext cx="2880320" cy="986408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Составление домашнего </a:t>
            </a:r>
            <a:r>
              <a:rPr lang="ru-RU" b="1" dirty="0" smtClean="0"/>
              <a:t>задания… </a:t>
            </a:r>
            <a:endParaRPr lang="ru-RU" dirty="0"/>
          </a:p>
        </p:txBody>
      </p:sp>
      <p:sp>
        <p:nvSpPr>
          <p:cNvPr id="11" name="Трапеция 10"/>
          <p:cNvSpPr/>
          <p:nvPr/>
        </p:nvSpPr>
        <p:spPr>
          <a:xfrm>
            <a:off x="179512" y="5949280"/>
            <a:ext cx="1224136" cy="712096"/>
          </a:xfrm>
          <a:prstGeom prst="trapezoid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9734E-6 L 0.16146 0.739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9098E-6 L -0.20451 0.3462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0.00162 L 0.27553 0.0032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61786E-6 L -0.28333 -0.1820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25862E-6 L -0.32673 0.0016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6246 L 0.42135 -0.8179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-3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                           «Пирамидка»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7704" y="5799584"/>
            <a:ext cx="5616624" cy="105841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67744" y="4725144"/>
            <a:ext cx="4896544" cy="105841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7784" y="3645024"/>
            <a:ext cx="4248472" cy="10584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87824" y="2564904"/>
            <a:ext cx="3528392" cy="10584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47864" y="1484784"/>
            <a:ext cx="2880320" cy="10584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Трапеция 10"/>
          <p:cNvSpPr/>
          <p:nvPr/>
        </p:nvSpPr>
        <p:spPr>
          <a:xfrm>
            <a:off x="4139952" y="260648"/>
            <a:ext cx="1224136" cy="1216152"/>
          </a:xfrm>
          <a:prstGeom prst="trapezoid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Кластер «Паучок»</a:t>
            </a:r>
            <a:endParaRPr lang="ru-RU" b="1" spc="50" dirty="0">
              <a:ln w="11430"/>
              <a:solidFill>
                <a:srgbClr val="66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0" y="1124744"/>
          <a:ext cx="9144000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0" y="5268516"/>
            <a:ext cx="2586997" cy="1589484"/>
            <a:chOff x="5724136" y="2088251"/>
            <a:chExt cx="2586997" cy="1589484"/>
          </a:xfrm>
        </p:grpSpPr>
        <p:sp>
          <p:nvSpPr>
            <p:cNvPr id="14" name="Овал 13"/>
            <p:cNvSpPr/>
            <p:nvPr/>
          </p:nvSpPr>
          <p:spPr>
            <a:xfrm>
              <a:off x="5724136" y="2088251"/>
              <a:ext cx="2586997" cy="158948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Овал 4"/>
            <p:cNvSpPr/>
            <p:nvPr/>
          </p:nvSpPr>
          <p:spPr>
            <a:xfrm>
              <a:off x="6102993" y="2321025"/>
              <a:ext cx="1829283" cy="1123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115" tIns="31115" rIns="31115" bIns="3111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4900" kern="12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0" y="1124744"/>
            <a:ext cx="2586997" cy="1589484"/>
            <a:chOff x="5724136" y="2088251"/>
            <a:chExt cx="2586997" cy="1589484"/>
          </a:xfrm>
        </p:grpSpPr>
        <p:sp>
          <p:nvSpPr>
            <p:cNvPr id="17" name="Овал 16"/>
            <p:cNvSpPr/>
            <p:nvPr/>
          </p:nvSpPr>
          <p:spPr>
            <a:xfrm>
              <a:off x="5724136" y="2088251"/>
              <a:ext cx="2586997" cy="158948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Овал 4"/>
            <p:cNvSpPr/>
            <p:nvPr/>
          </p:nvSpPr>
          <p:spPr>
            <a:xfrm>
              <a:off x="6102993" y="2321025"/>
              <a:ext cx="1829283" cy="1123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115" tIns="31115" rIns="31115" bIns="3111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4900" kern="120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557003" y="5268516"/>
            <a:ext cx="2586997" cy="1589484"/>
            <a:chOff x="5724136" y="2088251"/>
            <a:chExt cx="2586997" cy="1589484"/>
          </a:xfrm>
        </p:grpSpPr>
        <p:sp>
          <p:nvSpPr>
            <p:cNvPr id="20" name="Овал 19"/>
            <p:cNvSpPr/>
            <p:nvPr/>
          </p:nvSpPr>
          <p:spPr>
            <a:xfrm>
              <a:off x="5724136" y="2088251"/>
              <a:ext cx="2586997" cy="158948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Овал 4"/>
            <p:cNvSpPr/>
            <p:nvPr/>
          </p:nvSpPr>
          <p:spPr>
            <a:xfrm>
              <a:off x="6102993" y="2321025"/>
              <a:ext cx="1829283" cy="1123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115" tIns="31115" rIns="31115" bIns="3111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4900" kern="1200" dirty="0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6557003" y="1124744"/>
            <a:ext cx="2586997" cy="1589484"/>
            <a:chOff x="5724136" y="2088251"/>
            <a:chExt cx="2586997" cy="1589484"/>
          </a:xfrm>
        </p:grpSpPr>
        <p:sp>
          <p:nvSpPr>
            <p:cNvPr id="23" name="Овал 22"/>
            <p:cNvSpPr/>
            <p:nvPr/>
          </p:nvSpPr>
          <p:spPr>
            <a:xfrm>
              <a:off x="5724136" y="2088251"/>
              <a:ext cx="2586997" cy="158948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Овал 4"/>
            <p:cNvSpPr/>
            <p:nvPr/>
          </p:nvSpPr>
          <p:spPr>
            <a:xfrm>
              <a:off x="6102993" y="2321025"/>
              <a:ext cx="1829283" cy="1123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115" tIns="31115" rIns="31115" bIns="3111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4900" kern="1200" dirty="0"/>
            </a:p>
          </p:txBody>
        </p:sp>
      </p:grpSp>
      <p:cxnSp>
        <p:nvCxnSpPr>
          <p:cNvPr id="29" name="Прямая соединительная линия 28"/>
          <p:cNvCxnSpPr>
            <a:endCxn id="23" idx="4"/>
          </p:cNvCxnSpPr>
          <p:nvPr/>
        </p:nvCxnSpPr>
        <p:spPr>
          <a:xfrm flipV="1">
            <a:off x="7092280" y="2714228"/>
            <a:ext cx="758222" cy="49874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7" idx="4"/>
          </p:cNvCxnSpPr>
          <p:nvPr/>
        </p:nvCxnSpPr>
        <p:spPr>
          <a:xfrm>
            <a:off x="1293499" y="2714228"/>
            <a:ext cx="758221" cy="504056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164288" y="4797152"/>
            <a:ext cx="759600" cy="50040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1115616" y="4797152"/>
            <a:ext cx="758222" cy="49874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660232" y="1291843"/>
            <a:ext cx="2483768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Решение ребуса Выполнение задания № 27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0" name="Rectangle 2"/>
          <p:cNvSpPr>
            <a:spLocks noChangeArrowheads="1"/>
          </p:cNvSpPr>
          <p:nvPr/>
        </p:nvSpPr>
        <p:spPr bwMode="auto">
          <a:xfrm>
            <a:off x="6732240" y="5517233"/>
            <a:ext cx="241176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УО</a:t>
            </a:r>
            <a:r>
              <a:rPr kumimoji="0" lang="ru-RU" sz="23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«Важная информация для чтения»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1" name="Rectangle 2"/>
          <p:cNvSpPr>
            <a:spLocks noChangeArrowheads="1"/>
          </p:cNvSpPr>
          <p:nvPr/>
        </p:nvSpPr>
        <p:spPr bwMode="auto">
          <a:xfrm>
            <a:off x="0" y="1340769"/>
            <a:ext cx="2483768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Двойная кодировка рисунка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0" y="5517233"/>
            <a:ext cx="241176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Двойная кодировка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текста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195736" y="692696"/>
            <a:ext cx="462748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Информатика, 2 класс</a:t>
            </a:r>
          </a:p>
          <a:p>
            <a:pPr algn="ctr"/>
            <a:r>
              <a:rPr lang="ru-RU" sz="28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Обработка информации</a:t>
            </a:r>
            <a:endParaRPr lang="ru-RU" sz="2800" b="1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5580112" y="3212976"/>
            <a:ext cx="558800" cy="5175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1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46" name="Rectangle 4"/>
          <p:cNvSpPr>
            <a:spLocks noChangeArrowheads="1"/>
          </p:cNvSpPr>
          <p:nvPr/>
        </p:nvSpPr>
        <p:spPr bwMode="auto">
          <a:xfrm>
            <a:off x="2987824" y="3284984"/>
            <a:ext cx="558800" cy="5175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2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6470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Прием «Радуга»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088792">
            <a:off x="217556" y="2506644"/>
            <a:ext cx="5138310" cy="3018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screen"/>
          <a:srcRect l="33725"/>
          <a:stretch>
            <a:fillRect/>
          </a:stretch>
        </p:blipFill>
        <p:spPr bwMode="auto">
          <a:xfrm>
            <a:off x="3995936" y="980728"/>
            <a:ext cx="5148064" cy="5644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Вторая стадия – </a:t>
            </a:r>
            <a:b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«Осмысление» – содержательная</a:t>
            </a:r>
            <a:endParaRPr lang="ru-RU" b="1" spc="50" dirty="0">
              <a:ln w="11430"/>
              <a:solidFill>
                <a:srgbClr val="66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 bwMode="auto">
          <a:xfrm>
            <a:off x="3059832" y="1484784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Д</a:t>
            </a:r>
            <a:r>
              <a:rPr kumimoji="0" lang="ru-RU" sz="4400" b="1" i="0" u="none" strike="noStrike" kern="1200" cap="none" spc="50" normalizeH="0" baseline="0" noProof="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ЕЙСТВИЕ</a:t>
            </a:r>
            <a:endParaRPr kumimoji="0" lang="ru-RU" sz="4400" b="1" i="0" u="none" strike="noStrike" kern="1200" cap="none" spc="50" normalizeH="0" baseline="0" noProof="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 bwMode="auto">
          <a:xfrm>
            <a:off x="6444208" y="2420888"/>
            <a:ext cx="26997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маркировка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4283968" y="3429000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с</a:t>
            </a: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оставление таблиц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3"/>
          <p:cNvSpPr txBox="1">
            <a:spLocks/>
          </p:cNvSpPr>
          <p:nvPr/>
        </p:nvSpPr>
        <p:spPr bwMode="auto">
          <a:xfrm>
            <a:off x="1763688" y="3429000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ведение</a:t>
            </a: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дневника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3"/>
          <p:cNvSpPr txBox="1">
            <a:spLocks/>
          </p:cNvSpPr>
          <p:nvPr/>
        </p:nvSpPr>
        <p:spPr bwMode="auto">
          <a:xfrm>
            <a:off x="6479704" y="4725144"/>
            <a:ext cx="2664296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приём</a:t>
            </a:r>
            <a:r>
              <a:rPr kumimoji="0" lang="ru-RU" sz="3200" b="1" i="0" u="none" strike="noStrike" kern="1200" normalizeH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«</a:t>
            </a:r>
            <a:r>
              <a:rPr kumimoji="0" lang="ru-RU" sz="3200" b="1" i="0" u="none" strike="noStrike" kern="1200" normalizeH="0" noProof="0" dirty="0" err="1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Инсерт</a:t>
            </a:r>
            <a:r>
              <a:rPr kumimoji="0" lang="ru-RU" sz="3200" b="1" i="0" u="none" strike="noStrike" kern="1200" normalizeH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3200" b="1" i="0" u="none" strike="noStrike" kern="120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3"/>
          <p:cNvSpPr txBox="1">
            <a:spLocks/>
          </p:cNvSpPr>
          <p:nvPr/>
        </p:nvSpPr>
        <p:spPr bwMode="auto">
          <a:xfrm>
            <a:off x="3995936" y="5733256"/>
            <a:ext cx="5148064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32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приём </a:t>
            </a:r>
          </a:p>
          <a:p>
            <a:pPr lvl="0" algn="ctr"/>
            <a:r>
              <a:rPr lang="ru-RU" sz="32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«Плюс–минус–интересно»</a:t>
            </a:r>
            <a:endParaRPr lang="ru-RU" sz="3200" b="1" dirty="0" smtClean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12" name="Заголовок 3"/>
          <p:cNvSpPr txBox="1">
            <a:spLocks/>
          </p:cNvSpPr>
          <p:nvPr/>
        </p:nvSpPr>
        <p:spPr bwMode="auto">
          <a:xfrm>
            <a:off x="0" y="4581128"/>
            <a:ext cx="233975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приём «Кластер»</a:t>
            </a:r>
            <a:endParaRPr kumimoji="0" lang="ru-RU" sz="3200" b="1" i="0" u="none" strike="noStrike" kern="120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3"/>
          <p:cNvSpPr txBox="1">
            <a:spLocks/>
          </p:cNvSpPr>
          <p:nvPr/>
        </p:nvSpPr>
        <p:spPr bwMode="auto">
          <a:xfrm>
            <a:off x="0" y="2564904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с</a:t>
            </a: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оставление схем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5721015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normalizeH="0" baseline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риём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«Верю – не верю»</a:t>
            </a:r>
            <a:endParaRPr kumimoji="0" lang="ru-RU" sz="3200" b="1" i="0" u="none" strike="noStrike" normalizeH="0" baseline="0" dirty="0" smtClean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21" name="Прямая со стрелкой 20"/>
          <p:cNvCxnSpPr>
            <a:stCxn id="6" idx="2"/>
            <a:endCxn id="9" idx="0"/>
          </p:cNvCxnSpPr>
          <p:nvPr/>
        </p:nvCxnSpPr>
        <p:spPr>
          <a:xfrm flipH="1">
            <a:off x="3167844" y="2398366"/>
            <a:ext cx="1296144" cy="1030634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6" idx="2"/>
            <a:endCxn id="8" idx="0"/>
          </p:cNvCxnSpPr>
          <p:nvPr/>
        </p:nvCxnSpPr>
        <p:spPr>
          <a:xfrm>
            <a:off x="4463988" y="2398366"/>
            <a:ext cx="1224136" cy="1030634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6" idx="3"/>
            <a:endCxn id="7" idx="0"/>
          </p:cNvCxnSpPr>
          <p:nvPr/>
        </p:nvCxnSpPr>
        <p:spPr>
          <a:xfrm>
            <a:off x="5868144" y="1941575"/>
            <a:ext cx="1925960" cy="479313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6" idx="1"/>
            <a:endCxn id="13" idx="0"/>
          </p:cNvCxnSpPr>
          <p:nvPr/>
        </p:nvCxnSpPr>
        <p:spPr>
          <a:xfrm flipH="1">
            <a:off x="1404156" y="1941575"/>
            <a:ext cx="1655676" cy="623329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3" idx="2"/>
          </p:cNvCxnSpPr>
          <p:nvPr/>
        </p:nvCxnSpPr>
        <p:spPr>
          <a:xfrm flipH="1">
            <a:off x="1403648" y="3478486"/>
            <a:ext cx="508" cy="958626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9" idx="2"/>
            <a:endCxn id="2049" idx="0"/>
          </p:cNvCxnSpPr>
          <p:nvPr/>
        </p:nvCxnSpPr>
        <p:spPr>
          <a:xfrm flipH="1">
            <a:off x="2177480" y="4342582"/>
            <a:ext cx="990364" cy="1378433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2"/>
            <a:endCxn id="11" idx="0"/>
          </p:cNvCxnSpPr>
          <p:nvPr/>
        </p:nvCxnSpPr>
        <p:spPr>
          <a:xfrm>
            <a:off x="5688124" y="4342582"/>
            <a:ext cx="881844" cy="1390674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7" idx="2"/>
          </p:cNvCxnSpPr>
          <p:nvPr/>
        </p:nvCxnSpPr>
        <p:spPr>
          <a:xfrm>
            <a:off x="7794104" y="3068960"/>
            <a:ext cx="18256" cy="1440160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Алгоритм построения отрезка</a:t>
            </a:r>
            <a:endParaRPr lang="ru-RU" sz="4000" b="1" spc="50" dirty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58052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4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4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4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5661248"/>
            <a:ext cx="734481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dirty="0" smtClean="0">
                <a:solidFill>
                  <a:srgbClr val="660066"/>
                </a:solidFill>
              </a:rPr>
              <a:t>Находим на линейке отметку, отмеченную указанным числом; ставим вторую точку.</a:t>
            </a:r>
            <a:endParaRPr lang="ru-RU" sz="2800" b="1" dirty="0">
              <a:solidFill>
                <a:srgbClr val="66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429000"/>
            <a:ext cx="7128792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dirty="0" smtClean="0">
                <a:solidFill>
                  <a:srgbClr val="660066"/>
                </a:solidFill>
              </a:rPr>
              <a:t>Соединяем первую и вторую точки; получаем отрезок, заданной длины. </a:t>
            </a:r>
            <a:endParaRPr lang="ru-RU" sz="2800" b="1" dirty="0">
              <a:solidFill>
                <a:srgbClr val="66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1916832"/>
            <a:ext cx="7128792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dirty="0" smtClean="0">
                <a:solidFill>
                  <a:srgbClr val="660066"/>
                </a:solidFill>
              </a:rPr>
              <a:t>Ставим карандашом точку.</a:t>
            </a:r>
            <a:endParaRPr lang="ru-RU" sz="2800" b="1" dirty="0">
              <a:solidFill>
                <a:srgbClr val="66006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0704" y="4437112"/>
            <a:ext cx="709329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dirty="0" smtClean="0">
                <a:solidFill>
                  <a:srgbClr val="660066"/>
                </a:solidFill>
              </a:rPr>
              <a:t>Находим на линейке отметку 0 и совмещаем её с этой точкой.</a:t>
            </a:r>
            <a:endParaRPr lang="ru-RU" sz="28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44714E-6 L -0.06302 -0.13647 " pathEditMode="relative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32 -0.03516 L -0.11215 -0.2974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5.25098E-7 L -0.0158 -0.20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64 -0.05251 L 0.11423 0.3252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Вторая стадия – </a:t>
            </a:r>
            <a:b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«Осмысление» – содержательная</a:t>
            </a:r>
            <a:endParaRPr lang="ru-RU" b="1" spc="50" dirty="0">
              <a:ln w="11430"/>
              <a:solidFill>
                <a:srgbClr val="66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 bwMode="auto">
          <a:xfrm>
            <a:off x="3059832" y="1484784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Д</a:t>
            </a:r>
            <a:r>
              <a:rPr kumimoji="0" lang="ru-RU" sz="4400" b="1" i="0" u="none" strike="noStrike" kern="1200" cap="none" spc="50" normalizeH="0" baseline="0" noProof="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ЕЙСТВИЕ</a:t>
            </a:r>
            <a:endParaRPr kumimoji="0" lang="ru-RU" sz="4400" b="1" i="0" u="none" strike="noStrike" kern="1200" cap="none" spc="50" normalizeH="0" baseline="0" noProof="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 bwMode="auto">
          <a:xfrm>
            <a:off x="6444208" y="2420888"/>
            <a:ext cx="26997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маркировка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4283968" y="3429000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с</a:t>
            </a: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оставление таблиц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3"/>
          <p:cNvSpPr txBox="1">
            <a:spLocks/>
          </p:cNvSpPr>
          <p:nvPr/>
        </p:nvSpPr>
        <p:spPr bwMode="auto">
          <a:xfrm>
            <a:off x="1763688" y="3429000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ведение</a:t>
            </a: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дневника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3"/>
          <p:cNvSpPr txBox="1">
            <a:spLocks/>
          </p:cNvSpPr>
          <p:nvPr/>
        </p:nvSpPr>
        <p:spPr bwMode="auto">
          <a:xfrm>
            <a:off x="6479704" y="4725144"/>
            <a:ext cx="2664296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приём</a:t>
            </a:r>
            <a:r>
              <a:rPr kumimoji="0" lang="ru-RU" sz="3200" b="1" i="0" u="none" strike="noStrike" kern="1200" normalizeH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«</a:t>
            </a:r>
            <a:r>
              <a:rPr kumimoji="0" lang="ru-RU" sz="3200" b="1" i="0" u="none" strike="noStrike" kern="1200" normalizeH="0" noProof="0" dirty="0" err="1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Инсерт</a:t>
            </a:r>
            <a:r>
              <a:rPr kumimoji="0" lang="ru-RU" sz="3200" b="1" i="0" u="none" strike="noStrike" kern="1200" normalizeH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3200" b="1" i="0" u="none" strike="noStrike" kern="120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3"/>
          <p:cNvSpPr txBox="1">
            <a:spLocks/>
          </p:cNvSpPr>
          <p:nvPr/>
        </p:nvSpPr>
        <p:spPr bwMode="auto">
          <a:xfrm>
            <a:off x="3995936" y="5733256"/>
            <a:ext cx="5148064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32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приём </a:t>
            </a:r>
          </a:p>
          <a:p>
            <a:pPr lvl="0" algn="ctr"/>
            <a:r>
              <a:rPr lang="ru-RU" sz="32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«Плюс–минус–интересно»</a:t>
            </a:r>
            <a:endParaRPr lang="ru-RU" sz="3200" b="1" dirty="0" smtClean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12" name="Заголовок 3"/>
          <p:cNvSpPr txBox="1">
            <a:spLocks/>
          </p:cNvSpPr>
          <p:nvPr/>
        </p:nvSpPr>
        <p:spPr bwMode="auto">
          <a:xfrm>
            <a:off x="0" y="4581128"/>
            <a:ext cx="233975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приём «Кластер»</a:t>
            </a:r>
            <a:endParaRPr kumimoji="0" lang="ru-RU" sz="3200" b="1" i="0" u="none" strike="noStrike" kern="120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3"/>
          <p:cNvSpPr txBox="1">
            <a:spLocks/>
          </p:cNvSpPr>
          <p:nvPr/>
        </p:nvSpPr>
        <p:spPr bwMode="auto">
          <a:xfrm>
            <a:off x="0" y="2564904"/>
            <a:ext cx="2808312" cy="9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с</a:t>
            </a:r>
            <a:r>
              <a:rPr kumimoji="0" lang="ru-RU" sz="3600" b="1" i="0" u="none" strike="noStrike" kern="1200" normalizeH="0" baseline="0" noProof="0" dirty="0" smtClean="0">
                <a:ln w="1905"/>
                <a:solidFill>
                  <a:srgbClr val="007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оставление схем</a:t>
            </a:r>
            <a:endParaRPr kumimoji="0" lang="ru-RU" sz="3600" b="1" i="0" u="none" strike="noStrike" kern="1200" normalizeH="0" baseline="0" noProof="0" dirty="0">
              <a:ln w="1905"/>
              <a:solidFill>
                <a:srgbClr val="007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5721015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3200" b="1" i="0" u="none" strike="noStrike" normalizeH="0" baseline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риём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«Верю – не верю»</a:t>
            </a:r>
            <a:endParaRPr kumimoji="0" lang="ru-RU" sz="3200" b="1" i="0" u="none" strike="noStrike" normalizeH="0" baseline="0" dirty="0" smtClean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21" name="Прямая со стрелкой 20"/>
          <p:cNvCxnSpPr>
            <a:stCxn id="6" idx="2"/>
            <a:endCxn id="9" idx="0"/>
          </p:cNvCxnSpPr>
          <p:nvPr/>
        </p:nvCxnSpPr>
        <p:spPr>
          <a:xfrm flipH="1">
            <a:off x="3167844" y="2398366"/>
            <a:ext cx="1296144" cy="1030634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6" idx="2"/>
            <a:endCxn id="8" idx="0"/>
          </p:cNvCxnSpPr>
          <p:nvPr/>
        </p:nvCxnSpPr>
        <p:spPr>
          <a:xfrm>
            <a:off x="4463988" y="2398366"/>
            <a:ext cx="1224136" cy="1030634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6" idx="3"/>
            <a:endCxn id="7" idx="0"/>
          </p:cNvCxnSpPr>
          <p:nvPr/>
        </p:nvCxnSpPr>
        <p:spPr>
          <a:xfrm>
            <a:off x="5868144" y="1941575"/>
            <a:ext cx="1925960" cy="479313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6" idx="1"/>
            <a:endCxn id="13" idx="0"/>
          </p:cNvCxnSpPr>
          <p:nvPr/>
        </p:nvCxnSpPr>
        <p:spPr>
          <a:xfrm flipH="1">
            <a:off x="1404156" y="1941575"/>
            <a:ext cx="1655676" cy="623329"/>
          </a:xfrm>
          <a:prstGeom prst="straightConnector1">
            <a:avLst/>
          </a:prstGeom>
          <a:ln w="635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3" idx="2"/>
          </p:cNvCxnSpPr>
          <p:nvPr/>
        </p:nvCxnSpPr>
        <p:spPr>
          <a:xfrm flipH="1">
            <a:off x="1403648" y="3478486"/>
            <a:ext cx="508" cy="958626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9" idx="2"/>
            <a:endCxn id="2049" idx="0"/>
          </p:cNvCxnSpPr>
          <p:nvPr/>
        </p:nvCxnSpPr>
        <p:spPr>
          <a:xfrm flipH="1">
            <a:off x="2177480" y="4342582"/>
            <a:ext cx="990364" cy="1378433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2"/>
            <a:endCxn id="11" idx="0"/>
          </p:cNvCxnSpPr>
          <p:nvPr/>
        </p:nvCxnSpPr>
        <p:spPr>
          <a:xfrm>
            <a:off x="5688124" y="4342582"/>
            <a:ext cx="881844" cy="1390674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7" idx="2"/>
          </p:cNvCxnSpPr>
          <p:nvPr/>
        </p:nvCxnSpPr>
        <p:spPr>
          <a:xfrm>
            <a:off x="7794104" y="3068960"/>
            <a:ext cx="18256" cy="1440160"/>
          </a:xfrm>
          <a:prstGeom prst="straightConnector1">
            <a:avLst/>
          </a:prstGeom>
          <a:ln w="635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dirty="0" smtClean="0"/>
              <a:t>          </a:t>
            </a:r>
            <a:endParaRPr lang="ru-RU" sz="6000" b="1" dirty="0" smtClean="0">
              <a:solidFill>
                <a:srgbClr val="CC0000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solidFill>
                  <a:srgbClr val="9954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Прием «Верю – «+», не верю – «-»»</a:t>
            </a:r>
            <a:endParaRPr lang="ru-RU" b="1" spc="50" dirty="0">
              <a:ln w="11430"/>
              <a:solidFill>
                <a:srgbClr val="9954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1512168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ru-RU" sz="3000" b="1" dirty="0" smtClean="0"/>
              <a:t>- Верите </a:t>
            </a:r>
            <a:r>
              <a:rPr lang="ru-RU" sz="3000" b="1" dirty="0" smtClean="0"/>
              <a:t>ли вы, что приемы технологии «Развития критического мышления» целесообразно использовать на любом этапе урока?</a:t>
            </a:r>
            <a:endParaRPr lang="ru-RU" sz="3000" b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0" y="3501008"/>
            <a:ext cx="914400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-342900">
              <a:spcBef>
                <a:spcPts val="0"/>
              </a:spcBef>
            </a:pPr>
            <a:r>
              <a:rPr lang="ru-RU" sz="3000" b="1" dirty="0" smtClean="0">
                <a:latin typeface="+mn-lt"/>
              </a:rPr>
              <a:t>- Верите </a:t>
            </a:r>
            <a:r>
              <a:rPr lang="ru-RU" sz="3000" b="1" dirty="0" smtClean="0">
                <a:latin typeface="+mn-lt"/>
              </a:rPr>
              <a:t>ли вы, что на одном уроке можно использовать все виды групповой деятельности: работа в парах, работа в группах постоянного состава, работа в группах сменного состава</a:t>
            </a:r>
            <a:r>
              <a:rPr lang="ru-RU" sz="3000" b="1" dirty="0" smtClean="0">
                <a:latin typeface="+mn-lt"/>
              </a:rPr>
              <a:t>?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5373216"/>
            <a:ext cx="9144000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Верите ли вы, что приемы технологии «Развития критического мышления» целесообразно использовать на любом этапе урока?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0" y="2132856"/>
            <a:ext cx="914400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-342900">
              <a:spcBef>
                <a:spcPts val="0"/>
              </a:spcBef>
            </a:pPr>
            <a:r>
              <a:rPr lang="ru-RU" sz="3000" b="1" dirty="0" smtClean="0">
                <a:latin typeface="+mn-lt"/>
              </a:rPr>
              <a:t>- Верите </a:t>
            </a:r>
            <a:r>
              <a:rPr lang="ru-RU" sz="3000" b="1" dirty="0" smtClean="0">
                <a:latin typeface="+mn-lt"/>
              </a:rPr>
              <a:t>ли вы, что нельзя интегрировать приемы технологии «Развитие критического мышления» и групповые технологии?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Требования к построению современного урока</a:t>
            </a:r>
            <a:endParaRPr lang="ru-RU" sz="4000" b="1" spc="50" dirty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83264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3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3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3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ru-RU" sz="3400" b="1" spc="50" dirty="0" smtClean="0">
              <a:ln w="11430"/>
              <a:solidFill>
                <a:srgbClr val="007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400" b="1" spc="50" dirty="0" smtClean="0">
                <a:ln w="11430"/>
                <a:solidFill>
                  <a:srgbClr val="007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268760"/>
            <a:ext cx="806489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660066"/>
                </a:solidFill>
              </a:rPr>
              <a:t>Цель урока и его задачи задаются с тенденцией передачи функции от учителя к ученику.</a:t>
            </a:r>
            <a:endParaRPr lang="ru-RU" sz="2800" b="1" dirty="0">
              <a:solidFill>
                <a:srgbClr val="66006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2420888"/>
            <a:ext cx="806489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660066"/>
                </a:solidFill>
              </a:rPr>
              <a:t>Ученики систематически обучаются осуществлять рефлексивное действие.</a:t>
            </a:r>
            <a:endParaRPr lang="ru-RU" dirty="0">
              <a:solidFill>
                <a:srgbClr val="66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3645024"/>
            <a:ext cx="806489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660066"/>
                </a:solidFill>
              </a:rPr>
              <a:t>Используются разнообразные формы, методы и приемы обучения.</a:t>
            </a:r>
            <a:endParaRPr lang="ru-RU" sz="2800" b="1" dirty="0">
              <a:solidFill>
                <a:srgbClr val="66006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4869160"/>
            <a:ext cx="806489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660066"/>
                </a:solidFill>
              </a:rPr>
              <a:t>Специально планируются коммуникативные задачи урока.</a:t>
            </a:r>
            <a:endParaRPr lang="ru-RU" sz="2800" b="1" dirty="0">
              <a:solidFill>
                <a:srgbClr val="66006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5943600"/>
            <a:ext cx="8064896" cy="914400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660066"/>
                </a:solidFill>
              </a:rPr>
              <a:t>Осуществляется глубокое личностное воздействие через отношения, совместную деятельность.</a:t>
            </a:r>
            <a:endParaRPr lang="ru-RU" sz="28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48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/>
            <a:r>
              <a:rPr lang="ru-RU" sz="2800" b="1" dirty="0" smtClean="0">
                <a:solidFill>
                  <a:srgbClr val="6600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Особенности построения урока математики </a:t>
            </a:r>
            <a:br>
              <a:rPr lang="ru-RU" sz="2800" b="1" dirty="0" smtClean="0">
                <a:solidFill>
                  <a:srgbClr val="6600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6600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рамках ФГОС НОО на основе интеграции </a:t>
            </a:r>
            <a:br>
              <a:rPr lang="ru-RU" sz="2800" b="1" dirty="0" smtClean="0">
                <a:solidFill>
                  <a:srgbClr val="6600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6600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технологии «Развитие критического мышления» и групповой технологии</a:t>
            </a:r>
            <a:endParaRPr lang="ru-RU" sz="2800" b="1" dirty="0" smtClean="0">
              <a:solidFill>
                <a:srgbClr val="66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4437112"/>
            <a:ext cx="9144000" cy="242088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200" b="1" u="sng" spc="600" dirty="0" smtClean="0"/>
              <a:t>Цель:</a:t>
            </a:r>
            <a:r>
              <a:rPr lang="ru-RU" sz="3200" b="1" spc="600" dirty="0" smtClean="0"/>
              <a:t> </a:t>
            </a:r>
            <a:r>
              <a:rPr lang="ru-RU" sz="3000" b="1" dirty="0" smtClean="0"/>
              <a:t>совершенствование профессионального мастерства учителя в построении урока математики через интеграцию приёмов технологии «Развитие критического мышления» и групповой технологии.</a:t>
            </a:r>
          </a:p>
          <a:p>
            <a:pPr>
              <a:buFont typeface="Wingdings" pitchFamily="2" charset="2"/>
              <a:buChar char="Ø"/>
            </a:pPr>
            <a:endParaRPr lang="ru-RU" sz="3200" b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0" y="2708920"/>
            <a:ext cx="208823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стадия «Вызов»</a:t>
            </a:r>
            <a:endParaRPr kumimoji="0" lang="ru-RU" sz="3200" b="1" i="0" u="none" strike="noStrike" kern="1200" cap="none" spc="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3131840" y="2708920"/>
            <a:ext cx="2952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стадия «Осмысление»</a:t>
            </a:r>
            <a:endParaRPr kumimoji="0" lang="ru-RU" sz="3200" b="1" i="0" u="none" strike="noStrike" kern="1200" cap="none" spc="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6407696" y="2708920"/>
            <a:ext cx="273630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 w="1905"/>
                <a:solidFill>
                  <a:srgbClr val="66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стадия «Рефлексия»</a:t>
            </a:r>
            <a:endParaRPr kumimoji="0" lang="ru-RU" sz="3200" b="1" i="0" u="none" strike="noStrike" kern="1200" cap="none" spc="0" normalizeH="0" baseline="0" noProof="0" dirty="0">
              <a:ln w="1905"/>
              <a:solidFill>
                <a:srgbClr val="66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 стрелкой 13"/>
          <p:cNvCxnSpPr>
            <a:stCxn id="2" idx="2"/>
          </p:cNvCxnSpPr>
          <p:nvPr/>
        </p:nvCxnSpPr>
        <p:spPr>
          <a:xfrm>
            <a:off x="4572000" y="2204864"/>
            <a:ext cx="0" cy="432048"/>
          </a:xfrm>
          <a:prstGeom prst="straightConnector1">
            <a:avLst/>
          </a:prstGeom>
          <a:ln w="6350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2"/>
            <a:endCxn id="4" idx="0"/>
          </p:cNvCxnSpPr>
          <p:nvPr/>
        </p:nvCxnSpPr>
        <p:spPr>
          <a:xfrm flipH="1">
            <a:off x="1044116" y="2204864"/>
            <a:ext cx="3527884" cy="504056"/>
          </a:xfrm>
          <a:prstGeom prst="straightConnector1">
            <a:avLst/>
          </a:prstGeom>
          <a:ln w="6350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2" idx="2"/>
            <a:endCxn id="7" idx="0"/>
          </p:cNvCxnSpPr>
          <p:nvPr/>
        </p:nvCxnSpPr>
        <p:spPr>
          <a:xfrm>
            <a:off x="4572000" y="2204864"/>
            <a:ext cx="3203848" cy="504056"/>
          </a:xfrm>
          <a:prstGeom prst="straightConnector1">
            <a:avLst/>
          </a:prstGeom>
          <a:ln w="63500">
            <a:solidFill>
              <a:srgbClr val="66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i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Единицы длины. </a:t>
            </a:r>
            <a:br>
              <a:rPr lang="ru-RU" b="1" i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i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Дециметр и метр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i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Единицы длины. </a:t>
            </a:r>
            <a:br>
              <a:rPr lang="ru-RU" b="1" i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b="1" i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Дециметр и метр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686800" cy="820688"/>
          </a:xfrm>
        </p:spPr>
        <p:txBody>
          <a:bodyPr/>
          <a:lstStyle/>
          <a:p>
            <a:r>
              <a:rPr lang="ru-RU" b="1" dirty="0" smtClean="0"/>
              <a:t>Урок изучения нового материала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2636912"/>
            <a:ext cx="8676456" cy="1080120"/>
          </a:xfrm>
        </p:spPr>
        <p:txBody>
          <a:bodyPr/>
          <a:lstStyle/>
          <a:p>
            <a:r>
              <a:rPr lang="ru-RU" b="1" dirty="0" smtClean="0"/>
              <a:t>Урок закрепления и повторения пройденного материала</a:t>
            </a:r>
            <a:endParaRPr lang="ru-RU" b="1" dirty="0"/>
          </a:p>
        </p:txBody>
      </p:sp>
      <p:sp>
        <p:nvSpPr>
          <p:cNvPr id="5" name="Содержимое 3"/>
          <p:cNvSpPr txBox="1">
            <a:spLocks/>
          </p:cNvSpPr>
          <p:nvPr/>
        </p:nvSpPr>
        <p:spPr bwMode="auto">
          <a:xfrm>
            <a:off x="467544" y="2060848"/>
            <a:ext cx="867645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Комбинированный урок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3"/>
          <p:cNvSpPr txBox="1">
            <a:spLocks/>
          </p:cNvSpPr>
          <p:nvPr/>
        </p:nvSpPr>
        <p:spPr bwMode="auto">
          <a:xfrm>
            <a:off x="467544" y="3789040"/>
            <a:ext cx="867645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b="1" dirty="0" smtClean="0"/>
              <a:t>Знакомство с новой единицей длины метр и соотношением между метром и дециметром.</a:t>
            </a:r>
            <a:endParaRPr lang="ru-RU" sz="2800" b="1" dirty="0"/>
          </a:p>
        </p:txBody>
      </p:sp>
      <p:sp>
        <p:nvSpPr>
          <p:cNvPr id="7" name="Содержимое 3"/>
          <p:cNvSpPr txBox="1">
            <a:spLocks/>
          </p:cNvSpPr>
          <p:nvPr/>
        </p:nvSpPr>
        <p:spPr bwMode="auto">
          <a:xfrm>
            <a:off x="467544" y="5013176"/>
            <a:ext cx="8676456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-342900">
              <a:spcBef>
                <a:spcPts val="0"/>
              </a:spcBef>
            </a:pPr>
            <a:r>
              <a:rPr lang="ru-RU" sz="2800" b="1" dirty="0" smtClean="0"/>
              <a:t>Знакомство с новой единицей длины дециметр и соотношением между метром и дециметром.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 bwMode="auto">
          <a:xfrm>
            <a:off x="619944" y="2789312"/>
            <a:ext cx="25118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4000" b="1" i="0" u="none" strike="noStrike" kern="1200" spc="50" normalizeH="0" baseline="0" noProof="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Цель</a:t>
            </a:r>
            <a:endParaRPr kumimoji="0" lang="ru-RU" sz="4000" b="1" i="0" u="none" strike="noStrike" kern="1200" spc="50" normalizeH="0" baseline="0" noProof="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548680"/>
            <a:ext cx="2087563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452205">
            <a:off x="2901298" y="5330244"/>
            <a:ext cx="3069876" cy="1957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00B4"/>
                </a:solidFill>
              </a:rPr>
              <a:t>Школьные весы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68413"/>
            <a:ext cx="5148263" cy="987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4036" name="Picture 1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547813" y="3219450"/>
            <a:ext cx="5545137" cy="3638550"/>
          </a:xfrm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375691">
            <a:off x="415925" y="1690688"/>
            <a:ext cx="1223963" cy="176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613" y="1196975"/>
            <a:ext cx="13795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2500" y="765175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525" y="981075"/>
            <a:ext cx="1223963" cy="176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 rot="-160578">
            <a:off x="827088" y="2565400"/>
            <a:ext cx="4318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>
                <a:solidFill>
                  <a:srgbClr val="FFFF66"/>
                </a:solidFill>
              </a:rPr>
              <a:t>1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4284663" y="1700213"/>
            <a:ext cx="4397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00EB"/>
                </a:solidFill>
              </a:rPr>
              <a:t>3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2555875" y="2060575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6156325" y="1989138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FF66"/>
                </a:solidFill>
              </a:rPr>
              <a:t>4</a:t>
            </a:r>
          </a:p>
        </p:txBody>
      </p:sp>
      <p:sp>
        <p:nvSpPr>
          <p:cNvPr id="44045" name="Прямоугольник 20"/>
          <p:cNvSpPr>
            <a:spLocks noChangeArrowheads="1"/>
          </p:cNvSpPr>
          <p:nvPr/>
        </p:nvSpPr>
        <p:spPr bwMode="auto">
          <a:xfrm>
            <a:off x="7812088" y="2133600"/>
            <a:ext cx="1857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600" b="1">
              <a:solidFill>
                <a:srgbClr val="0000EB"/>
              </a:solidFill>
            </a:endParaRPr>
          </a:p>
        </p:txBody>
      </p:sp>
      <p:pic>
        <p:nvPicPr>
          <p:cNvPr id="18" name="Picture 1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1725" y="1557338"/>
            <a:ext cx="13811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7956550" y="2349500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-1.85185E-6 C 0.00157 -0.03402 0.00313 -0.06782 0.01459 -0.07361 C 0.02605 -0.07939 0.05417 -0.10023 0.06876 -0.03472 C 0.08334 0.03079 0.09271 0.175 0.10209 0.31945 " pathEditMode="relative" ptsTypes="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0.0456 C 0.00225 0.02083 0.00173 -0.00394 0.01007 -0.01551 C 0.0184 -0.02708 0.04166 -0.03148 0.05277 -0.02384 C 0.06389 -0.01621 0.06805 -0.03218 0.07673 0.03032 C 0.08541 0.09282 0.10017 0.29768 0.10486 0.35116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-1.48148E-6 C -0.00954 -0.03426 -0.01892 -0.06852 -0.03645 -0.07778 C -0.05399 -0.08703 -0.07968 -0.13588 -0.1052 -0.05555 C -0.13072 0.02477 -0.16024 0.21435 -0.18958 0.40417 " pathEditMode="relative" ptsTypes="aa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625 C -0.00121 -0.02639 -0.00312 -0.0463 -0.01388 -0.06458 C -0.02465 -0.08287 -0.05069 -0.10926 -0.06388 -0.11597 C -0.07708 -0.12269 -0.07083 -0.19421 -0.09305 -0.10486 C -0.11527 -0.01551 -0.15625 0.20231 -0.19722 0.42014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8 0.00324 C -0.07673 -0.08402 -0.14219 -0.17152 -0.23003 -0.20648 C -0.31788 -0.24166 -0.48941 -0.2993 -0.53837 -0.20787 C -0.58732 -0.11643 -0.55555 0.1125 -0.52378 0.341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8" y="1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4045 -0.05347 -0.0809 -0.10694 -0.11562 -0.14166 C -0.15035 -0.17638 -0.16528 -0.18819 -0.20833 -0.20833 C -0.25139 -0.22847 -0.32969 -0.25324 -0.37396 -0.2625 C -0.41823 -0.27175 -0.44878 -0.26805 -0.47396 -0.26388 C -0.49913 -0.25972 -0.51198 -0.25115 -0.525 -0.2375 C -0.53802 -0.22384 -0.54548 -0.20995 -0.55208 -0.18194 C -0.55868 -0.15393 -0.56979 -0.15717 -0.56458 -0.06944 C -0.55937 0.01829 -0.52812 0.27547 -0.52083 0.34445 " pathEditMode="relative" ptsTypes="aaaaaaaaA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19672" y="511160"/>
            <a:ext cx="6346840" cy="6346840"/>
          </a:xfrm>
          <a:prstGeom prst="rect">
            <a:avLst/>
          </a:prstGeom>
          <a:noFill/>
        </p:spPr>
      </p:pic>
      <p:pic>
        <p:nvPicPr>
          <p:cNvPr id="7" name="Picture 2" descr="http://journal-shkolniku.ru/img/3ris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337" t="19736" r="4424" b="1315"/>
          <a:stretch>
            <a:fillRect/>
          </a:stretch>
        </p:blipFill>
        <p:spPr bwMode="auto">
          <a:xfrm rot="20511197">
            <a:off x="285720" y="4643446"/>
            <a:ext cx="1143008" cy="1143008"/>
          </a:xfrm>
          <a:prstGeom prst="rect">
            <a:avLst/>
          </a:prstGeom>
          <a:noFill/>
        </p:spPr>
      </p:pic>
      <p:pic>
        <p:nvPicPr>
          <p:cNvPr id="8" name="Picture 2" descr="http://journal-shkolniku.ru/img/3ris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337" t="19736" r="4424" b="1315"/>
          <a:stretch>
            <a:fillRect/>
          </a:stretch>
        </p:blipFill>
        <p:spPr bwMode="auto">
          <a:xfrm rot="17883085">
            <a:off x="3333461" y="5513371"/>
            <a:ext cx="1143008" cy="1143008"/>
          </a:xfrm>
          <a:prstGeom prst="rect">
            <a:avLst/>
          </a:prstGeom>
          <a:noFill/>
        </p:spPr>
      </p:pic>
      <p:pic>
        <p:nvPicPr>
          <p:cNvPr id="9" name="Picture 2" descr="http://journal-shkolniku.ru/img/3ris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337" t="19736" r="4424" b="1315"/>
          <a:stretch>
            <a:fillRect/>
          </a:stretch>
        </p:blipFill>
        <p:spPr bwMode="auto">
          <a:xfrm>
            <a:off x="1928794" y="4857760"/>
            <a:ext cx="1143008" cy="1143008"/>
          </a:xfrm>
          <a:prstGeom prst="rect">
            <a:avLst/>
          </a:prstGeom>
          <a:noFill/>
        </p:spPr>
      </p:pic>
      <p:pic>
        <p:nvPicPr>
          <p:cNvPr id="10" name="Picture 2" descr="http://journal-shkolniku.ru/img/3ris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337" t="19736" r="4424" b="1315"/>
          <a:stretch>
            <a:fillRect/>
          </a:stretch>
        </p:blipFill>
        <p:spPr bwMode="auto">
          <a:xfrm>
            <a:off x="5214942" y="4643446"/>
            <a:ext cx="1143008" cy="1143008"/>
          </a:xfrm>
          <a:prstGeom prst="rect">
            <a:avLst/>
          </a:prstGeom>
          <a:noFill/>
        </p:spPr>
      </p:pic>
      <p:pic>
        <p:nvPicPr>
          <p:cNvPr id="11" name="Picture 2" descr="http://journal-shkolniku.ru/img/3ris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337" t="19736" r="4424" b="1315"/>
          <a:stretch>
            <a:fillRect/>
          </a:stretch>
        </p:blipFill>
        <p:spPr bwMode="auto">
          <a:xfrm rot="14648758">
            <a:off x="7500958" y="4572008"/>
            <a:ext cx="1143008" cy="1143008"/>
          </a:xfrm>
          <a:prstGeom prst="rect">
            <a:avLst/>
          </a:prstGeom>
          <a:noFill/>
        </p:spPr>
      </p:pic>
      <p:pic>
        <p:nvPicPr>
          <p:cNvPr id="12" name="Picture 2" descr="http://journal-shkolniku.ru/img/3ris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337" t="19736" r="4424" b="1315"/>
          <a:stretch>
            <a:fillRect/>
          </a:stretch>
        </p:blipFill>
        <p:spPr bwMode="auto">
          <a:xfrm rot="14177948">
            <a:off x="6357950" y="5429264"/>
            <a:ext cx="1143008" cy="11430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642910" y="4786322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 Black" pitchFamily="34" charset="0"/>
              </a:rPr>
              <a:t>1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28860" y="5072074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 Black" pitchFamily="34" charset="0"/>
              </a:rPr>
              <a:t>2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63888" y="5661248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 Black" pitchFamily="34" charset="0"/>
              </a:rPr>
              <a:t>3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15008" y="485776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 Black" pitchFamily="34" charset="0"/>
              </a:rPr>
              <a:t>4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72264" y="5786454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 Black" pitchFamily="34" charset="0"/>
              </a:rPr>
              <a:t>5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715272" y="4929198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 Black" pitchFamily="34" charset="0"/>
              </a:rPr>
              <a:t>6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20" name="Заголовок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«Дерево желаний»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11111E-6 C -0.01337 -0.03843 -0.02673 -0.07662 0.00955 -0.12685 C 0.04584 -0.17709 0.13177 -0.23935 0.21788 -0.30139 " pathEditMode="relative" ptsTypes="a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C -0.00868 -0.0125 -0.01701 -0.025 -0.01163 -0.04652 C -0.00625 -0.06828 -0.00746 -0.09004 0.03229 -0.13032 C 0.07222 -0.1706 0.19462 -0.26226 0.22708 -0.28865 " pathEditMode="relative" rAng="0" ptsTypes="aaaA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58 0.05741 C -0.05312 -0.00162 -0.04149 -0.06042 -0.06458 -0.16389 C -0.0875 -0.26736 -0.14514 -0.41574 -0.2026 -0.56389 " pathEditMode="relative" rAng="0" ptsTypes="aaA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-31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46 -0.01018 C -0.04184 -0.04236 -0.04306 -0.07453 -0.04757 -0.11018 C -0.05209 -0.14583 -0.05608 -0.18171 -0.06789 -0.22453 C -0.07969 -0.26736 -0.09584 -0.30625 -0.11789 -0.36736 C -0.13994 -0.42847 -0.16997 -0.50995 -0.2 -0.5912 " pathEditMode="relative" ptsTypes="aaaaA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9 0.01481 C -0.07934 -0.04653 -0.1026 -0.10787 -0.1 -0.2044 C -0.09739 -0.30093 -0.06892 -0.43287 -0.04045 -0.56458 " pathEditMode="relative" rAng="0" ptsTypes="aaA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29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07 -0.0007 C -0.04843 0.00995 -0.06545 0.0206 -0.0776 -0.01065 C -0.08993 -0.04213 -0.10381 -0.13033 -0.10503 -0.18935 C -0.10607 -0.24838 -0.09427 -0.30301 -0.08472 -0.36459 C -0.075 -0.42616 -0.06111 -0.49283 -0.04704 -0.55949 " pathEditMode="relative" rAng="0" ptsTypes="aaaaA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65 0.13727 C 0.04306 0.04306 0.03264 -0.05093 -0.00468 -0.1294 C -0.04201 -0.20787 -0.10607 -0.27106 -0.17014 -0.33403 " pathEditMode="relative" rAng="0" ptsTypes="aaA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-23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4 -0.02801 C 0.03021 -0.05278 0.03819 -0.07754 0.02847 -0.10903 C 0.01875 -0.14051 -0.00521 -0.17754 -0.03594 -0.2169 C -0.06667 -0.25625 -0.11146 -0.30092 -0.15608 -0.34537 " pathEditMode="relative" rAng="0" ptsTypes="aaaA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" y="-15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50106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000" b="1" spc="50" dirty="0" smtClean="0">
                <a:ln w="11430"/>
                <a:solidFill>
                  <a:srgbClr val="66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 «Волшебная шкатулка»</a:t>
            </a:r>
            <a:endParaRPr lang="ru-RU" sz="5000" b="1" spc="50" dirty="0">
              <a:ln w="11430"/>
              <a:solidFill>
                <a:srgbClr val="66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481" name="Picture 1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124744"/>
            <a:ext cx="4219986" cy="4860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 rot="20495959">
            <a:off x="355207" y="1605657"/>
            <a:ext cx="1440160" cy="134644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660066"/>
                </a:solidFill>
              </a:rPr>
              <a:t>1.</a:t>
            </a:r>
            <a:endParaRPr lang="ru-RU" sz="4400" b="1" dirty="0">
              <a:solidFill>
                <a:srgbClr val="66006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0232" y="3501008"/>
            <a:ext cx="1440160" cy="134644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660066"/>
                </a:solidFill>
              </a:rPr>
              <a:t>5.</a:t>
            </a:r>
            <a:endParaRPr lang="ru-RU" sz="4400" b="1" dirty="0">
              <a:solidFill>
                <a:srgbClr val="66006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5229200"/>
            <a:ext cx="1440160" cy="134644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660066"/>
                </a:solidFill>
              </a:rPr>
              <a:t>4.</a:t>
            </a:r>
            <a:endParaRPr lang="ru-RU" sz="4400" b="1" dirty="0">
              <a:solidFill>
                <a:srgbClr val="660066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24328" y="5301208"/>
            <a:ext cx="1440160" cy="134644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660066"/>
                </a:solidFill>
              </a:rPr>
              <a:t>3.</a:t>
            </a:r>
            <a:endParaRPr lang="ru-RU" sz="4400" b="1" dirty="0">
              <a:solidFill>
                <a:srgbClr val="660066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985240">
            <a:off x="7092280" y="1844824"/>
            <a:ext cx="1440160" cy="134644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660066"/>
                </a:solidFill>
              </a:rPr>
              <a:t>2.</a:t>
            </a:r>
            <a:endParaRPr lang="ru-RU" sz="44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8545E-6 C 0.06337 -0.12792 0.12691 -0.25584 0.18924 -0.23271 C 0.25157 -0.20958 0.35539 0.0761 0.37344 0.1381 C 0.3915 0.20009 0.31025 0.13948 0.29757 0.13972 " pathEditMode="relative" ptsTypes="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3.60861E-7 C -0.10244 0.13556 -0.20469 0.27134 -0.24931 0.24081 C -0.29393 0.21027 -0.26581 -0.11103 -0.26737 -0.1832 C -0.26893 -0.25538 -0.26042 -0.19107 -0.25903 -0.19269 " pathEditMode="relative" ptsTypes="a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4143E-6 C -0.2901 -0.00948 -0.58003 -0.01873 -0.66371 -0.03863 C -0.74739 -0.05852 -0.56267 -0.03308 -0.50243 -0.1189 C -0.44219 -0.20472 -0.33576 -0.48184 -0.30243 -0.55401 " pathEditMode="relative" ptsTypes="aa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1" animBg="1"/>
      <p:bldP spid="7" grpId="0" animBg="1"/>
      <p:bldP spid="7" grpId="1" animBg="1"/>
      <p:bldP spid="8" grpId="0" animBg="1"/>
      <p:bldP spid="10" grpId="0" animBg="1"/>
      <p:bldP spid="10" grpId="1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590</Words>
  <Application>Microsoft Office PowerPoint</Application>
  <PresentationFormat>Экран (4:3)</PresentationFormat>
  <Paragraphs>137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Требования к построению современного урока</vt:lpstr>
      <vt:lpstr>Особенности построения урока математики  в рамках ФГОС НОО на основе интеграции  технологии «Развитие критического мышления» и групповой технологии</vt:lpstr>
      <vt:lpstr>Слайд 4</vt:lpstr>
      <vt:lpstr>Единицы длины.  Дециметр и метр </vt:lpstr>
      <vt:lpstr>Единицы длины.  Дециметр и метр </vt:lpstr>
      <vt:lpstr>Школьные весы </vt:lpstr>
      <vt:lpstr>Приём «Дерево желаний»</vt:lpstr>
      <vt:lpstr>Приём «Волшебная шкатулка»</vt:lpstr>
      <vt:lpstr>Приём                            «Пирамидка»</vt:lpstr>
      <vt:lpstr>Приём                            «Пирамидка»</vt:lpstr>
      <vt:lpstr>Кластер «Паучок»</vt:lpstr>
      <vt:lpstr>Прием «Радуга»</vt:lpstr>
      <vt:lpstr>Вторая стадия –  «Осмысление» – содержательная</vt:lpstr>
      <vt:lpstr>Алгоритм построения отрезка</vt:lpstr>
      <vt:lpstr>Вторая стадия –  «Осмысление» – содержательная</vt:lpstr>
      <vt:lpstr>          </vt:lpstr>
      <vt:lpstr>Прием «Верю – «+», не верю – «-»»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Запивалова С.И.</dc:creator>
  <cp:lastModifiedBy>user</cp:lastModifiedBy>
  <cp:revision>142</cp:revision>
  <dcterms:created xsi:type="dcterms:W3CDTF">2011-07-12T10:04:18Z</dcterms:created>
  <dcterms:modified xsi:type="dcterms:W3CDTF">2015-01-28T17:35:42Z</dcterms:modified>
</cp:coreProperties>
</file>