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58F8D-BB0A-4151-8073-095E9043A6D8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13B07-9CB0-4FF6-BE84-BE3E610EA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gprevi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920" y="3365376"/>
            <a:ext cx="2739950" cy="205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imgpreviewCA8SY33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404664"/>
            <a:ext cx="2992673" cy="4572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703730"/>
            <a:ext cx="7772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cs typeface="Aharoni" pitchFamily="2" charset="-79"/>
              </a:rPr>
              <a:t>Историческая игра 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Arial Black" pitchFamily="34" charset="0"/>
              </a:rPr>
              <a:t>«</a:t>
            </a:r>
            <a:r>
              <a:rPr lang="ru-RU" sz="4000" b="1" dirty="0" smtClean="0">
                <a:solidFill>
                  <a:srgbClr val="C00000"/>
                </a:solidFill>
                <a:latin typeface="Arial Black" pitchFamily="34" charset="0"/>
              </a:rPr>
              <a:t>Электросталь! Мой милый сердцу , вечно </a:t>
            </a:r>
            <a:r>
              <a:rPr lang="ru-RU" sz="4000" b="1" smtClean="0">
                <a:solidFill>
                  <a:srgbClr val="C00000"/>
                </a:solidFill>
                <a:latin typeface="Arial Black" pitchFamily="34" charset="0"/>
              </a:rPr>
              <a:t>юный город»</a:t>
            </a:r>
            <a:endParaRPr lang="ru-RU" sz="4000" b="1" dirty="0" smtClean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8" name="Рисунок 7" descr="imgpreviewCAZOHCA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3284984"/>
            <a:ext cx="2932226" cy="20519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1547664" y="5445224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 Black" pitchFamily="34" charset="0"/>
              </a:rPr>
              <a:t>Посвященная 75-и  </a:t>
            </a:r>
            <a:r>
              <a:rPr lang="ru-RU" sz="2800" b="1" dirty="0" err="1" smtClean="0">
                <a:latin typeface="Arial Black" pitchFamily="34" charset="0"/>
              </a:rPr>
              <a:t>летию</a:t>
            </a:r>
            <a:r>
              <a:rPr lang="ru-RU" sz="2800" b="1" dirty="0" smtClean="0">
                <a:latin typeface="Arial Black" pitchFamily="34" charset="0"/>
              </a:rPr>
              <a:t> города Электросталь  .</a:t>
            </a:r>
            <a:endParaRPr lang="ru-RU" sz="2800" dirty="0"/>
          </a:p>
        </p:txBody>
      </p:sp>
      <p:pic>
        <p:nvPicPr>
          <p:cNvPr id="10" name="Рисунок 9" descr="imgpreviewCAH9BKQ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188640"/>
            <a:ext cx="1307267" cy="1728000"/>
          </a:xfrm>
          <a:prstGeom prst="rect">
            <a:avLst/>
          </a:prstGeom>
        </p:spPr>
      </p:pic>
      <p:pic>
        <p:nvPicPr>
          <p:cNvPr id="11" name="Рисунок 10" descr="imgpreviewCAH9BKQ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188640"/>
            <a:ext cx="1307267" cy="172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8.</a:t>
            </a:r>
            <a:endParaRPr lang="ru-RU" dirty="0"/>
          </a:p>
        </p:txBody>
      </p:sp>
      <p:pic>
        <p:nvPicPr>
          <p:cNvPr id="4" name="Содержимое 3" descr="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124744"/>
            <a:ext cx="6858969" cy="51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9.</a:t>
            </a:r>
            <a:endParaRPr lang="ru-RU" dirty="0"/>
          </a:p>
        </p:txBody>
      </p:sp>
      <p:pic>
        <p:nvPicPr>
          <p:cNvPr id="4" name="Содержимое 3" descr="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124744"/>
            <a:ext cx="7056000" cy="529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10.</a:t>
            </a:r>
            <a:endParaRPr lang="ru-RU" dirty="0"/>
          </a:p>
        </p:txBody>
      </p:sp>
      <p:pic>
        <p:nvPicPr>
          <p:cNvPr id="4" name="Содержимое 3" descr="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340768"/>
            <a:ext cx="5988608" cy="45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6400800" cy="2664296"/>
          </a:xfrm>
        </p:spPr>
        <p:txBody>
          <a:bodyPr>
            <a:noAutofit/>
          </a:bodyPr>
          <a:lstStyle/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1.Банк </a:t>
            </a:r>
            <a:r>
              <a:rPr lang="ru-RU" sz="2000" dirty="0">
                <a:solidFill>
                  <a:schemeClr val="tx1"/>
                </a:solidFill>
              </a:rPr>
              <a:t>«Возрождение</a:t>
            </a:r>
            <a:r>
              <a:rPr lang="ru-RU" sz="2000" dirty="0" smtClean="0">
                <a:solidFill>
                  <a:schemeClr val="tx1"/>
                </a:solidFill>
              </a:rPr>
              <a:t>»,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Улица  Победы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2.</a:t>
            </a:r>
            <a:r>
              <a:rPr lang="ru-RU" sz="2000" dirty="0">
                <a:solidFill>
                  <a:schemeClr val="tx1"/>
                </a:solidFill>
              </a:rPr>
              <a:t> ДК им. Карла </a:t>
            </a:r>
            <a:r>
              <a:rPr lang="ru-RU" sz="2000" dirty="0" smtClean="0">
                <a:solidFill>
                  <a:schemeClr val="tx1"/>
                </a:solidFill>
              </a:rPr>
              <a:t>Маркса,</a:t>
            </a:r>
            <a:r>
              <a:rPr lang="ru-RU" sz="2000" dirty="0">
                <a:solidFill>
                  <a:schemeClr val="tx1"/>
                </a:solidFill>
              </a:rPr>
              <a:t> Улица Карла </a:t>
            </a:r>
            <a:r>
              <a:rPr lang="ru-RU" sz="2000" dirty="0" smtClean="0">
                <a:solidFill>
                  <a:schemeClr val="tx1"/>
                </a:solidFill>
              </a:rPr>
              <a:t>Маркса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3. </a:t>
            </a:r>
            <a:r>
              <a:rPr lang="ru-RU" sz="2000" dirty="0">
                <a:solidFill>
                  <a:schemeClr val="tx1"/>
                </a:solidFill>
              </a:rPr>
              <a:t>Детская музыкальная  </a:t>
            </a:r>
            <a:r>
              <a:rPr lang="ru-RU" sz="2000" dirty="0" smtClean="0">
                <a:solidFill>
                  <a:schemeClr val="tx1"/>
                </a:solidFill>
              </a:rPr>
              <a:t>школа,</a:t>
            </a:r>
            <a:r>
              <a:rPr lang="ru-RU" sz="2000" dirty="0">
                <a:solidFill>
                  <a:schemeClr val="tx1"/>
                </a:solidFill>
              </a:rPr>
              <a:t> Улица  </a:t>
            </a:r>
            <a:r>
              <a:rPr lang="ru-RU" sz="2000" dirty="0" smtClean="0">
                <a:solidFill>
                  <a:schemeClr val="tx1"/>
                </a:solidFill>
              </a:rPr>
              <a:t>Николаева 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4.</a:t>
            </a:r>
            <a:r>
              <a:rPr lang="ru-RU" sz="2000" dirty="0">
                <a:solidFill>
                  <a:schemeClr val="tx1"/>
                </a:solidFill>
              </a:rPr>
              <a:t> Здание городской </a:t>
            </a:r>
            <a:r>
              <a:rPr lang="ru-RU" sz="2000" dirty="0" smtClean="0">
                <a:solidFill>
                  <a:schemeClr val="tx1"/>
                </a:solidFill>
              </a:rPr>
              <a:t>администрации,</a:t>
            </a:r>
            <a:r>
              <a:rPr lang="ru-RU" sz="2000" dirty="0">
                <a:solidFill>
                  <a:schemeClr val="tx1"/>
                </a:solidFill>
              </a:rPr>
              <a:t> Улица  </a:t>
            </a:r>
            <a:r>
              <a:rPr lang="ru-RU" sz="2000" dirty="0" smtClean="0">
                <a:solidFill>
                  <a:schemeClr val="tx1"/>
                </a:solidFill>
              </a:rPr>
              <a:t>Мира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5.</a:t>
            </a:r>
            <a:r>
              <a:rPr lang="ru-RU" sz="2000" dirty="0">
                <a:solidFill>
                  <a:schemeClr val="tx1"/>
                </a:solidFill>
              </a:rPr>
              <a:t> Ледовый ДС «Кристалл</a:t>
            </a:r>
            <a:r>
              <a:rPr lang="ru-RU" sz="2000" dirty="0" smtClean="0">
                <a:solidFill>
                  <a:schemeClr val="tx1"/>
                </a:solidFill>
              </a:rPr>
              <a:t>»,</a:t>
            </a:r>
            <a:r>
              <a:rPr lang="ru-RU" sz="2000" dirty="0">
                <a:solidFill>
                  <a:schemeClr val="tx1"/>
                </a:solidFill>
              </a:rPr>
              <a:t> Улица  </a:t>
            </a:r>
            <a:r>
              <a:rPr lang="ru-RU" sz="2000" dirty="0" smtClean="0">
                <a:solidFill>
                  <a:schemeClr val="tx1"/>
                </a:solidFill>
              </a:rPr>
              <a:t>Радио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6.</a:t>
            </a:r>
            <a:r>
              <a:rPr lang="ru-RU" sz="2000" dirty="0">
                <a:solidFill>
                  <a:schemeClr val="tx1"/>
                </a:solidFill>
              </a:rPr>
              <a:t> ДК  «Октябрь</a:t>
            </a:r>
            <a:r>
              <a:rPr lang="ru-RU" sz="2000" dirty="0" smtClean="0">
                <a:solidFill>
                  <a:schemeClr val="tx1"/>
                </a:solidFill>
              </a:rPr>
              <a:t>»,</a:t>
            </a:r>
            <a:r>
              <a:rPr lang="ru-RU" sz="2000" dirty="0">
                <a:solidFill>
                  <a:schemeClr val="tx1"/>
                </a:solidFill>
              </a:rPr>
              <a:t> Проспект  </a:t>
            </a:r>
            <a:r>
              <a:rPr lang="ru-RU" sz="2000" dirty="0" smtClean="0">
                <a:solidFill>
                  <a:schemeClr val="tx1"/>
                </a:solidFill>
              </a:rPr>
              <a:t>Ленина 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7.</a:t>
            </a:r>
            <a:r>
              <a:rPr lang="ru-RU" sz="2000" dirty="0">
                <a:solidFill>
                  <a:schemeClr val="tx1"/>
                </a:solidFill>
              </a:rPr>
              <a:t> Здание городского  ж.д. </a:t>
            </a:r>
            <a:r>
              <a:rPr lang="ru-RU" sz="2000" dirty="0" smtClean="0">
                <a:solidFill>
                  <a:schemeClr val="tx1"/>
                </a:solidFill>
              </a:rPr>
              <a:t>Вокзала,</a:t>
            </a:r>
            <a:r>
              <a:rPr lang="ru-RU" sz="2000" dirty="0">
                <a:solidFill>
                  <a:schemeClr val="tx1"/>
                </a:solidFill>
              </a:rPr>
              <a:t> Вокзальная </a:t>
            </a:r>
            <a:r>
              <a:rPr lang="ru-RU" sz="2000" dirty="0" smtClean="0">
                <a:solidFill>
                  <a:schemeClr val="tx1"/>
                </a:solidFill>
              </a:rPr>
              <a:t>площадь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8.</a:t>
            </a:r>
            <a:r>
              <a:rPr lang="ru-RU" sz="2000" dirty="0">
                <a:solidFill>
                  <a:schemeClr val="tx1"/>
                </a:solidFill>
              </a:rPr>
              <a:t> Здание </a:t>
            </a:r>
            <a:r>
              <a:rPr lang="ru-RU" sz="2000" dirty="0" smtClean="0">
                <a:solidFill>
                  <a:schemeClr val="tx1"/>
                </a:solidFill>
              </a:rPr>
              <a:t>политехникума,</a:t>
            </a:r>
            <a:r>
              <a:rPr lang="ru-RU" sz="2000" dirty="0">
                <a:solidFill>
                  <a:schemeClr val="tx1"/>
                </a:solidFill>
              </a:rPr>
              <a:t> Проспект  </a:t>
            </a:r>
            <a:r>
              <a:rPr lang="ru-RU" sz="2000" dirty="0" smtClean="0">
                <a:solidFill>
                  <a:schemeClr val="tx1"/>
                </a:solidFill>
              </a:rPr>
              <a:t>Ленина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9,</a:t>
            </a:r>
            <a:r>
              <a:rPr lang="ru-RU" sz="2000" dirty="0">
                <a:solidFill>
                  <a:schemeClr val="tx1"/>
                </a:solidFill>
              </a:rPr>
              <a:t> Бассейн  «Кристалл</a:t>
            </a:r>
            <a:r>
              <a:rPr lang="ru-RU" sz="2000" dirty="0" smtClean="0">
                <a:solidFill>
                  <a:schemeClr val="tx1"/>
                </a:solidFill>
              </a:rPr>
              <a:t>», </a:t>
            </a:r>
            <a:r>
              <a:rPr lang="ru-RU" sz="2000" dirty="0">
                <a:solidFill>
                  <a:schemeClr val="tx1"/>
                </a:solidFill>
              </a:rPr>
              <a:t>Улица  </a:t>
            </a:r>
            <a:r>
              <a:rPr lang="ru-RU" sz="2000" dirty="0" smtClean="0">
                <a:solidFill>
                  <a:schemeClr val="tx1"/>
                </a:solidFill>
              </a:rPr>
              <a:t>Советская 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</a:rPr>
              <a:t>10.</a:t>
            </a:r>
            <a:r>
              <a:rPr lang="ru-RU" sz="2000" dirty="0">
                <a:solidFill>
                  <a:schemeClr val="tx1"/>
                </a:solidFill>
              </a:rPr>
              <a:t> Здание МОУ школа № </a:t>
            </a:r>
            <a:r>
              <a:rPr lang="ru-RU" sz="2000" dirty="0" smtClean="0">
                <a:solidFill>
                  <a:schemeClr val="tx1"/>
                </a:solidFill>
              </a:rPr>
              <a:t>13,</a:t>
            </a:r>
            <a:r>
              <a:rPr lang="ru-RU" sz="2000" dirty="0">
                <a:solidFill>
                  <a:schemeClr val="tx1"/>
                </a:solidFill>
              </a:rPr>
              <a:t> Улица  </a:t>
            </a:r>
            <a:r>
              <a:rPr lang="ru-RU" sz="2000" dirty="0" err="1">
                <a:solidFill>
                  <a:schemeClr val="tx1"/>
                </a:solidFill>
              </a:rPr>
              <a:t>Тевосяна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ctrTitle"/>
          </p:nvPr>
        </p:nvSpPr>
        <p:spPr>
          <a:xfrm>
            <a:off x="755576" y="692696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</a:t>
            </a:r>
            <a:r>
              <a:rPr lang="ru-RU" b="1" dirty="0" smtClean="0"/>
              <a:t>Зоркий глаз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atin typeface="+mj-lt"/>
                <a:ea typeface="+mj-ea"/>
                <a:cs typeface="+mj-cs"/>
              </a:rPr>
              <a:t>ОТВЕТЫ: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ru-RU" dirty="0" smtClean="0"/>
              <a:t>«Зоркий глаз»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132856"/>
            <a:ext cx="7920880" cy="280831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По изображению определите   название  сооружения и место нахождения. Каждый правильный ответ оценивается   1 баллом.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1470025"/>
          </a:xfrm>
        </p:spPr>
        <p:txBody>
          <a:bodyPr/>
          <a:lstStyle/>
          <a:p>
            <a:r>
              <a:rPr lang="ru-RU" b="1" dirty="0" smtClean="0"/>
              <a:t>1.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1412776"/>
            <a:ext cx="6405376" cy="478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</a:t>
            </a:r>
            <a:endParaRPr lang="ru-RU" dirty="0"/>
          </a:p>
        </p:txBody>
      </p:sp>
      <p:pic>
        <p:nvPicPr>
          <p:cNvPr id="4" name="Содержимое 3" descr="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484784"/>
            <a:ext cx="6806624" cy="45259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ru-RU" dirty="0" smtClean="0"/>
              <a:t>3.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412776"/>
            <a:ext cx="7200690" cy="478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/>
          <a:lstStyle/>
          <a:p>
            <a:r>
              <a:rPr lang="ru-RU" dirty="0" smtClean="0"/>
              <a:t>4.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556792"/>
            <a:ext cx="6648647" cy="442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5.</a:t>
            </a:r>
            <a:endParaRPr lang="ru-RU" dirty="0"/>
          </a:p>
        </p:txBody>
      </p:sp>
      <p:pic>
        <p:nvPicPr>
          <p:cNvPr id="4" name="Содержимое 3" descr="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196752"/>
            <a:ext cx="6624000" cy="496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6.</a:t>
            </a:r>
            <a:endParaRPr lang="ru-RU" dirty="0"/>
          </a:p>
        </p:txBody>
      </p:sp>
      <p:pic>
        <p:nvPicPr>
          <p:cNvPr id="4" name="Содержимое 3" descr="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196752"/>
            <a:ext cx="6864000" cy="51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7.</a:t>
            </a:r>
            <a:endParaRPr lang="ru-RU" dirty="0"/>
          </a:p>
        </p:txBody>
      </p:sp>
      <p:pic>
        <p:nvPicPr>
          <p:cNvPr id="4" name="Содержимое 3" descr="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268760"/>
            <a:ext cx="6244561" cy="439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150</Words>
  <Application>Microsoft Office PowerPoint</Application>
  <PresentationFormat>Экран (4:3)</PresentationFormat>
  <Paragraphs>27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Историческая игра  «Электросталь! Мой милый сердцу , вечно юный город»</vt:lpstr>
      <vt:lpstr>«Зоркий глаз»</vt:lpstr>
      <vt:lpstr>1.</vt:lpstr>
      <vt:lpstr>2.</vt:lpstr>
      <vt:lpstr>3.</vt:lpstr>
      <vt:lpstr>4.</vt:lpstr>
      <vt:lpstr>5.</vt:lpstr>
      <vt:lpstr>6.</vt:lpstr>
      <vt:lpstr>7.</vt:lpstr>
      <vt:lpstr>8.</vt:lpstr>
      <vt:lpstr>9.</vt:lpstr>
      <vt:lpstr>10.</vt:lpstr>
      <vt:lpstr>«Зоркий глаз». ОТВЕТЫ: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Историческая игра  «Электросталь – мой любимый город»</dc:title>
  <dc:creator>Пользователь</dc:creator>
  <cp:lastModifiedBy>Школа</cp:lastModifiedBy>
  <cp:revision>8</cp:revision>
  <dcterms:created xsi:type="dcterms:W3CDTF">2016-01-07T11:53:22Z</dcterms:created>
  <dcterms:modified xsi:type="dcterms:W3CDTF">2016-01-23T10:39:56Z</dcterms:modified>
</cp:coreProperties>
</file>