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E1B9-3FFA-4D14-B7E6-5E8D6B7E5B76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47BD-D594-43CE-9464-1E2DFEA11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E1B9-3FFA-4D14-B7E6-5E8D6B7E5B76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47BD-D594-43CE-9464-1E2DFEA11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E1B9-3FFA-4D14-B7E6-5E8D6B7E5B76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47BD-D594-43CE-9464-1E2DFEA11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E1B9-3FFA-4D14-B7E6-5E8D6B7E5B76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47BD-D594-43CE-9464-1E2DFEA11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E1B9-3FFA-4D14-B7E6-5E8D6B7E5B76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47BD-D594-43CE-9464-1E2DFEA11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E1B9-3FFA-4D14-B7E6-5E8D6B7E5B76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47BD-D594-43CE-9464-1E2DFEA11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E1B9-3FFA-4D14-B7E6-5E8D6B7E5B76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47BD-D594-43CE-9464-1E2DFEA11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E1B9-3FFA-4D14-B7E6-5E8D6B7E5B76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47BD-D594-43CE-9464-1E2DFEA11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E1B9-3FFA-4D14-B7E6-5E8D6B7E5B76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47BD-D594-43CE-9464-1E2DFEA11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E1B9-3FFA-4D14-B7E6-5E8D6B7E5B76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47BD-D594-43CE-9464-1E2DFEA11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E1B9-3FFA-4D14-B7E6-5E8D6B7E5B76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47BD-D594-43CE-9464-1E2DFEA11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9E1B9-3FFA-4D14-B7E6-5E8D6B7E5B76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D47BD-D594-43CE-9464-1E2DFEA11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920" y="3365376"/>
            <a:ext cx="2739950" cy="20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previewCA8SY3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04664"/>
            <a:ext cx="2992673" cy="4572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previewCAZOHC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284984"/>
            <a:ext cx="2932226" cy="2051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previewCAH9BKQ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88640"/>
            <a:ext cx="1307267" cy="1728000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67544" y="703730"/>
            <a:ext cx="7772400" cy="255454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Aharoni" pitchFamily="2" charset="-79"/>
              </a:rPr>
              <a:t>Историческая игра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Электросталь!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Мой милый сердцу, </a:t>
            </a:r>
            <a:r>
              <a:rPr kumimoji="0" lang="ru-RU" sz="4000" b="1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вечно юный </a:t>
            </a: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город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5445224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Посвященная 75-и  </a:t>
            </a:r>
            <a:r>
              <a:rPr lang="ru-RU" sz="2800" b="1" dirty="0" err="1" smtClean="0">
                <a:latin typeface="Arial Black" pitchFamily="34" charset="0"/>
              </a:rPr>
              <a:t>летию</a:t>
            </a:r>
            <a:r>
              <a:rPr lang="ru-RU" sz="2800" b="1" dirty="0" smtClean="0">
                <a:latin typeface="Arial Black" pitchFamily="34" charset="0"/>
              </a:rPr>
              <a:t> города Электросталь  .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8.</a:t>
            </a:r>
            <a:endParaRPr lang="ru-RU" dirty="0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6124" y="1600200"/>
            <a:ext cx="7151752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9.</a:t>
            </a:r>
            <a:endParaRPr lang="ru-RU" dirty="0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8892" y="1600200"/>
            <a:ext cx="7646215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>
              <a:buNone/>
            </a:pPr>
            <a:r>
              <a:rPr lang="ru-RU" b="1" dirty="0" smtClean="0"/>
              <a:t>1.Какая </a:t>
            </a:r>
            <a:r>
              <a:rPr lang="ru-RU" b="1" dirty="0"/>
              <a:t>военная продукция изображена на фото?</a:t>
            </a:r>
            <a:endParaRPr lang="ru-RU" dirty="0"/>
          </a:p>
          <a:p>
            <a:pPr>
              <a:buNone/>
            </a:pPr>
            <a:r>
              <a:rPr lang="ru-RU" dirty="0" smtClean="0"/>
              <a:t>             -авиабомбы.</a:t>
            </a:r>
          </a:p>
          <a:p>
            <a:pPr marL="514350" indent="-514350">
              <a:buNone/>
            </a:pPr>
            <a:r>
              <a:rPr lang="ru-RU" b="1" dirty="0" smtClean="0"/>
              <a:t>2.Какой  </a:t>
            </a:r>
            <a:r>
              <a:rPr lang="ru-RU" b="1" dirty="0"/>
              <a:t>из узлов самолёта изготавливали на     наших заводах</a:t>
            </a:r>
            <a:r>
              <a:rPr lang="ru-RU" b="1" dirty="0" smtClean="0"/>
              <a:t>?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             -двигатели.</a:t>
            </a:r>
          </a:p>
          <a:p>
            <a:pPr marL="514350" indent="-514350">
              <a:buNone/>
            </a:pPr>
            <a:r>
              <a:rPr lang="ru-RU" b="1" dirty="0" smtClean="0"/>
              <a:t>3.Что </a:t>
            </a:r>
            <a:r>
              <a:rPr lang="ru-RU" b="1" dirty="0"/>
              <a:t>изображено на фото</a:t>
            </a:r>
            <a:r>
              <a:rPr lang="ru-RU" b="1" dirty="0" smtClean="0"/>
              <a:t>?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/>
              <a:t> </a:t>
            </a:r>
            <a:r>
              <a:rPr lang="ru-RU" dirty="0" smtClean="0"/>
              <a:t>             </a:t>
            </a:r>
            <a:r>
              <a:rPr lang="ru-RU" dirty="0"/>
              <a:t>- </a:t>
            </a:r>
            <a:r>
              <a:rPr lang="ru-RU" dirty="0" smtClean="0"/>
              <a:t>зенитная </a:t>
            </a:r>
            <a:r>
              <a:rPr lang="ru-RU" dirty="0"/>
              <a:t>пушка</a:t>
            </a:r>
            <a:r>
              <a:rPr lang="ru-RU" dirty="0" smtClean="0"/>
              <a:t>.</a:t>
            </a:r>
          </a:p>
          <a:p>
            <a:pPr marL="514350" indent="-514350">
              <a:buNone/>
            </a:pPr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ru-RU" b="1" dirty="0" smtClean="0"/>
              <a:t>Что </a:t>
            </a:r>
            <a:r>
              <a:rPr lang="ru-RU" b="1" dirty="0"/>
              <a:t>изображено на </a:t>
            </a:r>
            <a:r>
              <a:rPr lang="ru-RU" b="1" dirty="0" smtClean="0"/>
              <a:t>фото</a:t>
            </a:r>
            <a:endParaRPr lang="ru-RU" b="1" dirty="0"/>
          </a:p>
          <a:p>
            <a:pPr marL="514350" indent="-514350">
              <a:buNone/>
            </a:pPr>
            <a:r>
              <a:rPr lang="ru-RU" dirty="0" smtClean="0"/>
              <a:t>              - </a:t>
            </a:r>
            <a:r>
              <a:rPr lang="ru-RU" dirty="0"/>
              <a:t>катюши, снаряды для </a:t>
            </a:r>
            <a:r>
              <a:rPr lang="ru-RU" dirty="0" smtClean="0"/>
              <a:t>катюш.</a:t>
            </a:r>
          </a:p>
          <a:p>
            <a:pPr marL="514350" indent="-514350">
              <a:buNone/>
            </a:pPr>
            <a:r>
              <a:rPr lang="ru-RU" dirty="0" smtClean="0"/>
              <a:t>5 </a:t>
            </a:r>
            <a:r>
              <a:rPr lang="ru-RU" dirty="0"/>
              <a:t>.  </a:t>
            </a:r>
            <a:r>
              <a:rPr lang="ru-RU" b="1" dirty="0"/>
              <a:t>Что изображено на фото</a:t>
            </a:r>
            <a:r>
              <a:rPr lang="ru-RU" b="1" dirty="0" smtClean="0"/>
              <a:t>?</a:t>
            </a:r>
            <a:r>
              <a:rPr lang="ru-RU" dirty="0" smtClean="0"/>
              <a:t>                                                                                                                                         - </a:t>
            </a:r>
            <a:r>
              <a:rPr lang="ru-RU" dirty="0"/>
              <a:t>металлический лом для </a:t>
            </a:r>
            <a:r>
              <a:rPr lang="ru-RU" dirty="0" smtClean="0"/>
              <a:t>плавки.</a:t>
            </a:r>
          </a:p>
          <a:p>
            <a:pPr marL="514350" indent="-514350">
              <a:buAutoNum type="arabicPeriod" startAt="6"/>
            </a:pPr>
            <a:r>
              <a:rPr lang="ru-RU" dirty="0" smtClean="0"/>
              <a:t>.  </a:t>
            </a:r>
            <a:r>
              <a:rPr lang="ru-RU" b="1" dirty="0"/>
              <a:t>Что изображено на фото</a:t>
            </a:r>
            <a:r>
              <a:rPr lang="ru-RU" b="1" dirty="0" smtClean="0"/>
              <a:t>?</a:t>
            </a:r>
            <a:r>
              <a:rPr lang="ru-RU" dirty="0" smtClean="0"/>
              <a:t>                                                                                                                             </a:t>
            </a:r>
            <a:r>
              <a:rPr lang="ru-RU" dirty="0"/>
              <a:t>- </a:t>
            </a:r>
            <a:r>
              <a:rPr lang="ru-RU" dirty="0" smtClean="0"/>
              <a:t>мины.</a:t>
            </a:r>
          </a:p>
          <a:p>
            <a:pPr marL="514350" indent="-514350">
              <a:buNone/>
            </a:pPr>
            <a:r>
              <a:rPr lang="ru-RU" dirty="0" smtClean="0"/>
              <a:t>7.  </a:t>
            </a:r>
            <a:r>
              <a:rPr lang="ru-RU" b="1" dirty="0"/>
              <a:t>Что за процесс, происходящий на заводе, изображён на фото?</a:t>
            </a:r>
            <a:endParaRPr lang="ru-RU" dirty="0"/>
          </a:p>
          <a:p>
            <a:pPr>
              <a:buNone/>
            </a:pPr>
            <a:r>
              <a:rPr lang="ru-RU" dirty="0"/>
              <a:t>                - отгрузка, упаковка </a:t>
            </a:r>
            <a:r>
              <a:rPr lang="ru-RU" dirty="0" smtClean="0"/>
              <a:t>снарядов.</a:t>
            </a:r>
          </a:p>
          <a:p>
            <a:pPr>
              <a:buNone/>
            </a:pPr>
            <a:r>
              <a:rPr lang="ru-RU" dirty="0" smtClean="0"/>
              <a:t>8 .</a:t>
            </a:r>
            <a:r>
              <a:rPr lang="ru-RU" b="1" dirty="0" smtClean="0"/>
              <a:t>Что </a:t>
            </a:r>
            <a:r>
              <a:rPr lang="ru-RU" b="1" dirty="0"/>
              <a:t>изображено на фото?</a:t>
            </a:r>
            <a:endParaRPr lang="ru-RU" dirty="0"/>
          </a:p>
          <a:p>
            <a:pPr>
              <a:buNone/>
            </a:pPr>
            <a:r>
              <a:rPr lang="ru-RU" dirty="0" smtClean="0"/>
              <a:t>                </a:t>
            </a:r>
            <a:r>
              <a:rPr lang="ru-RU" dirty="0"/>
              <a:t>- </a:t>
            </a:r>
            <a:r>
              <a:rPr lang="ru-RU" dirty="0" smtClean="0"/>
              <a:t>снаряды.</a:t>
            </a:r>
          </a:p>
          <a:p>
            <a:pPr>
              <a:buNone/>
            </a:pPr>
            <a:r>
              <a:rPr lang="ru-RU" dirty="0"/>
              <a:t>9</a:t>
            </a:r>
            <a:r>
              <a:rPr lang="ru-RU" dirty="0" smtClean="0"/>
              <a:t>.  </a:t>
            </a:r>
            <a:r>
              <a:rPr lang="ru-RU" b="1" dirty="0"/>
              <a:t>Как называется процесс, которым заняты кузнецы?</a:t>
            </a:r>
            <a:endParaRPr lang="ru-RU" dirty="0"/>
          </a:p>
          <a:p>
            <a:pPr>
              <a:buNone/>
            </a:pPr>
            <a:r>
              <a:rPr lang="ru-RU" dirty="0"/>
              <a:t>               - штамповка частей самолётов.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lang="ru-RU" b="1" noProof="0" dirty="0" smtClean="0"/>
              <a:t>Город в годы войны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+mj-lt"/>
                <a:ea typeface="+mj-ea"/>
                <a:cs typeface="+mj-cs"/>
              </a:rPr>
              <a:t>ОТВЕТЫ: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«Город в годы войны»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     По изображению и собственные знания, ответьте на вопрос. Каждый правильный ответ оценивается   1 баллом.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5785" y="1600200"/>
            <a:ext cx="7332429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268760"/>
            <a:ext cx="6549487" cy="5292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5410944" cy="922114"/>
          </a:xfrm>
        </p:spPr>
        <p:txBody>
          <a:bodyPr/>
          <a:lstStyle/>
          <a:p>
            <a:r>
              <a:rPr lang="ru-RU" dirty="0" smtClean="0"/>
              <a:t>3.</a:t>
            </a:r>
            <a:endParaRPr lang="ru-RU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980728"/>
            <a:ext cx="3853622" cy="5652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</a:t>
            </a:r>
            <a:endParaRPr lang="ru-RU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6622981" cy="4752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</a:t>
            </a:r>
            <a:endParaRPr lang="ru-RU" dirty="0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7106375" cy="4896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</a:t>
            </a:r>
            <a:endParaRPr lang="ru-RU" dirty="0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</a:t>
            </a:r>
            <a:endParaRPr lang="ru-RU" dirty="0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2687" y="1600200"/>
            <a:ext cx="7298625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187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«Город в годы войны»</vt:lpstr>
      <vt:lpstr>1.</vt:lpstr>
      <vt:lpstr>2.</vt:lpstr>
      <vt:lpstr>3.</vt:lpstr>
      <vt:lpstr>4.</vt:lpstr>
      <vt:lpstr>5.</vt:lpstr>
      <vt:lpstr>6.</vt:lpstr>
      <vt:lpstr>7.</vt:lpstr>
      <vt:lpstr>8.</vt:lpstr>
      <vt:lpstr>9.</vt:lpstr>
      <vt:lpstr>«Город в годы войны». ОТВЕТЫ: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Школа</cp:lastModifiedBy>
  <cp:revision>3</cp:revision>
  <dcterms:created xsi:type="dcterms:W3CDTF">2016-01-07T12:27:22Z</dcterms:created>
  <dcterms:modified xsi:type="dcterms:W3CDTF">2016-01-23T10:38:12Z</dcterms:modified>
</cp:coreProperties>
</file>