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7" r:id="rId3"/>
    <p:sldId id="264" r:id="rId4"/>
    <p:sldId id="269" r:id="rId5"/>
    <p:sldId id="277" r:id="rId6"/>
    <p:sldId id="278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1" d="100"/>
          <a:sy n="71" d="100"/>
        </p:scale>
        <p:origin x="484" y="4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t>24.01.2016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t>24.01.2016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1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24.01.2016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24.01.2016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24.01.2016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24.01.2016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24.01.2016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24.01.2016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24.01.2016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24.01.2016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24.01.2016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24.01.2016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24.01.2016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884" y="958679"/>
            <a:ext cx="8458200" cy="32004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6000" b="0" i="0" dirty="0" smtClean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 </a:t>
            </a:r>
            <a:r>
              <a:rPr lang="ru-RU" sz="4400" b="1" dirty="0" smtClean="0"/>
              <a:t>Урок-практикум по окружающему </a:t>
            </a:r>
            <a:r>
              <a:rPr lang="ru-RU" sz="4400" b="1" dirty="0"/>
              <a:t>миру во 2 классе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6000" b="0" i="0" dirty="0" smtClean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/>
            </a:r>
            <a:br>
              <a:rPr lang="ru-RU" sz="6000" b="0" i="0" dirty="0" smtClean="0">
                <a:solidFill>
                  <a:srgbClr val="164B4F"/>
                </a:solidFill>
                <a:latin typeface="Euphemia"/>
                <a:ea typeface="+mj-ea"/>
                <a:cs typeface="+mj-cs"/>
              </a:rPr>
            </a:br>
            <a:r>
              <a:rPr lang="ru-RU" sz="6000" b="0" i="0" dirty="0" smtClean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Тема: </a:t>
            </a:r>
            <a:r>
              <a:rPr lang="ru-RU" b="1" dirty="0" smtClean="0"/>
              <a:t>«Как </a:t>
            </a:r>
            <a:r>
              <a:rPr lang="ru-RU" b="1" dirty="0"/>
              <a:t>измеряют температуру</a:t>
            </a:r>
            <a:r>
              <a:rPr lang="ru-RU" b="1" dirty="0" smtClean="0"/>
              <a:t>?».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«Что такое погода</a:t>
            </a:r>
            <a:r>
              <a:rPr lang="ru-RU" b="1" dirty="0" smtClean="0"/>
              <a:t>?»</a:t>
            </a:r>
            <a:endParaRPr lang="ru-RU" sz="60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4" y="4159078"/>
            <a:ext cx="8458200" cy="2510281"/>
          </a:xfrm>
        </p:spPr>
        <p:txBody>
          <a:bodyPr>
            <a:normAutofit/>
          </a:bodyPr>
          <a:lstStyle/>
          <a:p>
            <a:pPr algn="r"/>
            <a:endParaRPr lang="ru-RU" b="1" kern="0" cap="all" dirty="0" smtClean="0">
              <a:solidFill>
                <a:srgbClr val="2A3D7A"/>
              </a:solidFill>
              <a:latin typeface="Times New Roman"/>
              <a:ea typeface="+mj-ea"/>
              <a:cs typeface="Times New Roman"/>
            </a:endParaRPr>
          </a:p>
          <a:p>
            <a:pPr algn="r"/>
            <a:r>
              <a:rPr lang="ru-RU" b="1" kern="0" cap="all" dirty="0" smtClean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  <a:t>Разработала</a:t>
            </a:r>
            <a:r>
              <a:rPr lang="ru-RU" b="1" kern="0" cap="all" dirty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  <a:t>:</a:t>
            </a:r>
            <a:br>
              <a:rPr lang="ru-RU" b="1" kern="0" cap="all" dirty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</a:br>
            <a:r>
              <a:rPr lang="ru-RU" b="1" kern="0" cap="all" dirty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  <a:t>Серёгина Татьяна Викторовна</a:t>
            </a:r>
            <a:r>
              <a:rPr lang="ru-RU" kern="0" cap="all" dirty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ru-RU" kern="0" cap="all" dirty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</a:br>
            <a:r>
              <a:rPr lang="ru-RU" sz="2000" kern="0" cap="all" dirty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  <a:t>учитель начальных </a:t>
            </a:r>
            <a:r>
              <a:rPr lang="ru-RU" sz="2000" kern="0" cap="all" dirty="0" smtClean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  <a:t>классов</a:t>
            </a:r>
          </a:p>
          <a:p>
            <a:pPr algn="r"/>
            <a:r>
              <a:rPr lang="ru-RU" sz="2000" kern="0" cap="all" dirty="0" smtClean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  <a:t>ГБОУ Школа № 2086</a:t>
            </a:r>
          </a:p>
          <a:p>
            <a:pPr algn="r"/>
            <a:r>
              <a:rPr lang="ru-RU" sz="2000" kern="0" cap="all" dirty="0" smtClean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  <a:t>Г. Москва, 2016 . </a:t>
            </a:r>
            <a:r>
              <a:rPr lang="ru-RU" sz="2000" kern="0" cap="all" dirty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ru-RU" sz="2000" kern="0" cap="all" dirty="0">
                <a:solidFill>
                  <a:srgbClr val="2A3D7A"/>
                </a:solidFill>
                <a:latin typeface="Times New Roman"/>
                <a:ea typeface="+mj-ea"/>
                <a:cs typeface="Times New Roman"/>
              </a:rPr>
            </a:br>
            <a:endParaRPr lang="ru-RU" sz="2400" b="0" i="0" dirty="0">
              <a:solidFill>
                <a:srgbClr val="164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М.М. Пришвин с собакой </a:t>
            </a:r>
            <a:r>
              <a:rPr lang="ru-RU" b="1" dirty="0" err="1"/>
              <a:t>Жалькой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1700808"/>
            <a:ext cx="61398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383542"/>
            <a:ext cx="8856984" cy="61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9726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764704"/>
            <a:ext cx="4083918" cy="5445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260648"/>
            <a:ext cx="5149703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3861048"/>
            <a:ext cx="5048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аурой безмятежности (широкоэкранный формат)</Template>
  <TotalTime>0</TotalTime>
  <Words>17</Words>
  <Application>Microsoft Office PowerPoint</Application>
  <PresentationFormat>Произвольный</PresentationFormat>
  <Paragraphs>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Euphemia</vt:lpstr>
      <vt:lpstr>Times New Roman</vt:lpstr>
      <vt:lpstr>Serenity_16x9</vt:lpstr>
      <vt:lpstr> Урок-практикум по окружающему миру во 2 классе  Тема: «Как измеряют температуру?».  «Что такое погода?»</vt:lpstr>
      <vt:lpstr>М.М. Пришвин с собакой Жалькой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2016-01-24T19:33:44Z</dcterms:created>
  <dcterms:modified xsi:type="dcterms:W3CDTF">2016-01-24T20:09:59Z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