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5" r:id="rId2"/>
    <p:sldId id="286" r:id="rId3"/>
    <p:sldId id="287" r:id="rId4"/>
    <p:sldId id="288" r:id="rId5"/>
    <p:sldId id="289" r:id="rId6"/>
    <p:sldId id="290" r:id="rId7"/>
    <p:sldId id="291" r:id="rId8"/>
    <p:sldId id="293" r:id="rId9"/>
    <p:sldId id="29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77" autoAdjust="0"/>
    <p:restoredTop sz="94660"/>
  </p:normalViewPr>
  <p:slideViewPr>
    <p:cSldViewPr>
      <p:cViewPr varScale="1">
        <p:scale>
          <a:sx n="73" d="100"/>
          <a:sy n="7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3E29-9008-45AF-8A68-93F4CCA28052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8679-1983-4980-9C77-5E800CEF3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194F-BEF7-4983-A04C-E0AA5B011FB0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5195-7808-41CB-B544-67B0DDE53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4234-5FF4-4CC6-ACA4-54DB17FEA9FC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CB90-56F5-4314-A4AB-B7C6BE5E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6650-9351-4EBF-A822-8603754E2CA7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4B02-DE67-4D64-9932-963DF9707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E09E-781E-4052-97C0-D6720AE209BF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A3FE-AEF8-47BB-8571-B803F11B0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E826-E636-4158-B8B5-135A0707CFD9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3C08-140A-4811-AAC3-E33F5C2AF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9FA5-3FFC-41B9-96EF-BCED86AD955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546C-734D-436A-B60D-6D76B194D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3CB5-C5B6-4320-926B-C540711037D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E270-4138-4BBA-8FA2-B05A8E0E6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B95A-D855-4859-98FE-9DB70980E392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E0F4-143E-485D-AF09-D6CFF0EE6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5C05-E5D7-42B1-B19C-2ACA32474BAC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97EA-0CFC-4EA5-B193-4E4D982C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167E-6571-4585-8E19-A42D6A4BDE73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F13D-6792-4B71-98FD-56D4796B5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2950C-27EC-4DDC-BFC6-43067731FCF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DB52C6-AEF6-4DF8-9556-37AB8516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/>
          </p:nvPr>
        </p:nvSpPr>
        <p:spPr>
          <a:xfrm>
            <a:off x="611188" y="1125538"/>
            <a:ext cx="8281987" cy="280828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РАЗРАБОТКА </a:t>
            </a:r>
            <a:b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ИНДИВИДУАЛЬТНОЙ КАРТОЧКИ К ПРОВЕДЕНИЮ</a:t>
            </a:r>
            <a:r>
              <a:rPr lang="ru-RU" sz="2400" b="1" smtClean="0">
                <a:latin typeface="Times New Roman" pitchFamily="18" charset="0"/>
              </a:rPr>
              <a:t> </a:t>
            </a:r>
            <a:r>
              <a:rPr lang="ru-RU" sz="2400" b="1" u="sng" smtClean="0">
                <a:latin typeface="Times New Roman" pitchFamily="18" charset="0"/>
              </a:rPr>
              <a:t/>
            </a:r>
            <a:br>
              <a:rPr lang="ru-RU" sz="2400" b="1" u="sng" smtClean="0">
                <a:latin typeface="Times New Roman" pitchFamily="18" charset="0"/>
              </a:rPr>
            </a:br>
            <a:r>
              <a:rPr lang="ru-RU" sz="2400" u="sng" smtClean="0">
                <a:solidFill>
                  <a:schemeClr val="accent2"/>
                </a:solidFill>
                <a:latin typeface="Times New Roman" pitchFamily="18" charset="0"/>
              </a:rPr>
              <a:t>УРОКОВ </a:t>
            </a:r>
            <a:br>
              <a:rPr lang="ru-RU" sz="2400" u="sng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u="sng" smtClean="0">
                <a:solidFill>
                  <a:schemeClr val="accent2"/>
                </a:solidFill>
                <a:latin typeface="Times New Roman" pitchFamily="18" charset="0"/>
              </a:rPr>
              <a:t>ПО ТЕМЕ КЛАСС ПТИЦЫ</a:t>
            </a: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en-US" sz="2000" smtClean="0">
                <a:latin typeface="Times New Roman" pitchFamily="18" charset="0"/>
              </a:rPr>
              <a:t>227-252-502</a:t>
            </a:r>
            <a:r>
              <a:rPr lang="en-US" sz="2400" b="1" smtClean="0">
                <a:latin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учитель биологии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 Хрущева Т.В.</a:t>
            </a:r>
            <a:br>
              <a:rPr lang="ru-RU" sz="1800" smtClean="0">
                <a:latin typeface="Times New Roman" pitchFamily="18" charset="0"/>
              </a:rPr>
            </a:b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IMG_63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5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 descr="IMG_6376.JPG"/>
          <p:cNvPicPr>
            <a:picLocks noChangeAspect="1"/>
          </p:cNvPicPr>
          <p:nvPr/>
        </p:nvPicPr>
        <p:blipFill>
          <a:blip r:embed="rId3"/>
          <a:srcRect l="4726" t="4726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042988" y="0"/>
            <a:ext cx="5795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№1 Местообитание и внешнее строение птицы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IMG_63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2" descr="IMG_63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4213" y="0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№2 Перьевой покров птицы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MG_63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42988" y="188913"/>
            <a:ext cx="701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№3 Внутреннее строение птицы в связи с полетом: скелет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MG_63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71550" y="0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№3 Внутреннее строение в связи с полетом: </a:t>
            </a:r>
          </a:p>
          <a:p>
            <a:pPr algn="ctr">
              <a:buFontTx/>
              <a:buChar char="•"/>
            </a:pPr>
            <a:r>
              <a:rPr lang="ru-RU">
                <a:solidFill>
                  <a:schemeClr val="accent2"/>
                </a:solidFill>
              </a:rPr>
              <a:t>системы органов            </a:t>
            </a:r>
            <a:r>
              <a:rPr lang="ru-RU"/>
              <a:t>Задание №1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IMG_63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 descr="IMG_63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692275" y="0"/>
            <a:ext cx="6480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№3 Внутреннее строение в связи с полетом: </a:t>
            </a:r>
          </a:p>
          <a:p>
            <a:pPr algn="r">
              <a:buFontTx/>
              <a:buChar char="•"/>
            </a:pPr>
            <a:r>
              <a:rPr lang="ru-RU">
                <a:solidFill>
                  <a:schemeClr val="accent2"/>
                </a:solidFill>
              </a:rPr>
              <a:t>системы органов    </a:t>
            </a:r>
            <a:r>
              <a:rPr lang="ru-RU"/>
              <a:t>Задание №2</a:t>
            </a:r>
          </a:p>
          <a:p>
            <a:pPr algn="r">
              <a:buFontTx/>
              <a:buChar char="•"/>
            </a:pP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IMG_63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IMG_63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979613" y="0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№3 Внутреннее строение в связи с полетом: </a:t>
            </a:r>
          </a:p>
          <a:p>
            <a:pPr algn="ctr">
              <a:buFontTx/>
              <a:buChar char="•"/>
            </a:pPr>
            <a:r>
              <a:rPr lang="ru-RU">
                <a:solidFill>
                  <a:schemeClr val="accent2"/>
                </a:solidFill>
              </a:rPr>
              <a:t>системы органов             </a:t>
            </a:r>
            <a:r>
              <a:rPr lang="ru-RU"/>
              <a:t>Задание №3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IMG_63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08175" y="0"/>
            <a:ext cx="5688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№3 Внутреннее строение в связи с полетом: системы органов            </a:t>
            </a:r>
            <a:r>
              <a:rPr lang="ru-RU"/>
              <a:t>Задание №4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IMG_63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27088" y="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Урок №</a:t>
            </a:r>
            <a:r>
              <a:rPr lang="en-US">
                <a:solidFill>
                  <a:schemeClr val="accent2"/>
                </a:solidFill>
              </a:rPr>
              <a:t>4 </a:t>
            </a:r>
            <a:r>
              <a:rPr lang="ru-RU">
                <a:solidFill>
                  <a:schemeClr val="accent2"/>
                </a:solidFill>
              </a:rPr>
              <a:t>Размножение и развитие птицы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91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РАЗРАБОТКА  ИНДИВИДУАЛЬТНОЙ КАРТОЧКИ К ПРОВЕДЕНИЮ  УРОКОВ  ПО ТЕМЕ КЛАСС ПТИЦЫ  227-252-502 учитель биологии  Хрущева Т.В.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Admin</cp:lastModifiedBy>
  <cp:revision>8</cp:revision>
  <dcterms:created xsi:type="dcterms:W3CDTF">2015-09-14T10:51:13Z</dcterms:created>
  <dcterms:modified xsi:type="dcterms:W3CDTF">2016-01-28T17:17:02Z</dcterms:modified>
</cp:coreProperties>
</file>