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62" r:id="rId5"/>
    <p:sldId id="261" r:id="rId6"/>
    <p:sldId id="265" r:id="rId7"/>
    <p:sldId id="26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0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5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78C-CF48-4361-B6C5-EC9CD47E158D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6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BC5F-6C4E-426A-89B3-049EE2C4C04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8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C0-6C49-4C80-A201-76AD31096819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63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E14-8418-4E87-9553-63C6B32C8CB4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7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9AB-9B01-483E-8E2A-011B7B69C07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52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BF81-A714-4143-8C9A-205E34DCBAF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22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902-F066-4535-85AD-80C898C4ABA8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3CC7-8158-4424-B3CC-CFED4A0DEB8C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D559-3794-4BFF-825B-0E2E7B89000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6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088-E6B7-4954-A93B-44A412A898A2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5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D084-CF15-43CC-AFE4-F6616233DF1C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6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5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1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3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9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5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4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5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DEA-D227-4C33-B880-A7168B87AAD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EF0F-3ACE-4E3C-B6D4-8F81B409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0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AE1654-3321-416B-B8A8-E2E7DAA1651F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18.01.2016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05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fs00.infourok.ru/images/doc/180/206841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6" y="1"/>
            <a:ext cx="9144000" cy="69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908720"/>
            <a:ext cx="4680520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1 класс</a:t>
            </a:r>
          </a:p>
          <a:p>
            <a:endParaRPr lang="ru-RU" dirty="0"/>
          </a:p>
          <a:p>
            <a:pPr algn="ctr"/>
            <a:r>
              <a:rPr lang="ru-RU" sz="40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«Переместительное свойство сложения.»</a:t>
            </a:r>
            <a:endParaRPr lang="ru-RU" dirty="0">
              <a:solidFill>
                <a:srgbClr val="CC00CC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1110" y="5445224"/>
            <a:ext cx="3312368" cy="86177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900FF"/>
                </a:solidFill>
              </a:rPr>
              <a:t>Учитель начальных классов</a:t>
            </a:r>
          </a:p>
          <a:p>
            <a:pPr algn="ctr"/>
            <a:r>
              <a:rPr lang="ru-RU" sz="1600" dirty="0" smtClean="0">
                <a:solidFill>
                  <a:srgbClr val="9900FF"/>
                </a:solidFill>
              </a:rPr>
              <a:t>МОУ – Лицея № 2</a:t>
            </a:r>
          </a:p>
          <a:p>
            <a:pPr algn="ctr"/>
            <a:r>
              <a:rPr lang="ru-RU" sz="1600" dirty="0" smtClean="0">
                <a:solidFill>
                  <a:srgbClr val="9900FF"/>
                </a:solidFill>
              </a:rPr>
              <a:t>Попова Надежда Дмитриевна</a:t>
            </a:r>
            <a:endParaRPr lang="ru-RU" sz="16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" y="908720"/>
            <a:ext cx="139289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908719"/>
            <a:ext cx="1414463" cy="21602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11" y="908720"/>
            <a:ext cx="14382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68" y="899998"/>
            <a:ext cx="1390650" cy="219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46" y="908720"/>
            <a:ext cx="14382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1"/>
            <a:ext cx="142716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899998"/>
            <a:ext cx="14144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10" y="908722"/>
            <a:ext cx="13954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75" y="908723"/>
            <a:ext cx="1377950" cy="216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" y="3861048"/>
            <a:ext cx="139541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40" y="3888034"/>
            <a:ext cx="14382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10" y="3889059"/>
            <a:ext cx="14382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55" y="3889059"/>
            <a:ext cx="14271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70" y="3861048"/>
            <a:ext cx="1371600" cy="2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91" y="3853746"/>
            <a:ext cx="14382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3870342"/>
            <a:ext cx="1390650" cy="220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10" y="3870342"/>
            <a:ext cx="1377950" cy="216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78" y="3861048"/>
            <a:ext cx="13843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230" y="116632"/>
            <a:ext cx="806489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пропущенное число.</a:t>
            </a: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3057"/>
            <a:ext cx="669674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диктант.</a:t>
            </a:r>
            <a:endParaRPr lang="ru-RU" sz="44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931348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00FF"/>
                </a:solidFill>
              </a:rPr>
              <a:t>5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967352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 smtClean="0">
                <a:solidFill>
                  <a:srgbClr val="0000FF"/>
                </a:solidFill>
              </a:rPr>
              <a:t>7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98918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 smtClean="0">
                <a:solidFill>
                  <a:srgbClr val="0000FF"/>
                </a:solidFill>
              </a:rPr>
              <a:t>2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9435" y="1967352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 smtClean="0">
                <a:solidFill>
                  <a:srgbClr val="0000FF"/>
                </a:solidFill>
              </a:rPr>
              <a:t>6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198918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 smtClean="0">
                <a:solidFill>
                  <a:srgbClr val="0000FF"/>
                </a:solidFill>
              </a:rPr>
              <a:t>4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8101" y="1967352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 smtClean="0">
                <a:solidFill>
                  <a:srgbClr val="0000FF"/>
                </a:solidFill>
              </a:rPr>
              <a:t>3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62390" y="2208666"/>
            <a:ext cx="1080120" cy="10150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71961" y="2266505"/>
            <a:ext cx="1080120" cy="10150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04580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3153" y="104580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 smtClean="0">
                <a:solidFill>
                  <a:srgbClr val="0000FF"/>
                </a:solidFill>
              </a:rPr>
              <a:t>7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1408" y="1009934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 smtClean="0">
                <a:solidFill>
                  <a:srgbClr val="0000FF"/>
                </a:solidFill>
              </a:rPr>
              <a:t>2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252" y="100040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00FF"/>
                </a:solidFill>
              </a:rPr>
              <a:t>+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029714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 smtClean="0">
                <a:solidFill>
                  <a:srgbClr val="0000FF"/>
                </a:solidFill>
              </a:rPr>
              <a:t>=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7901" y="2548069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570068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9745" y="2570068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1" y="2570068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91744" y="2558323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srgbClr val="0000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26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843"/>
            <a:ext cx="8712968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Переместительное свойство сложения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9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1.07102E-6 L -0.00382 -0.2477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239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0" accel="5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2780928"/>
            <a:ext cx="572412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white"/>
                </a:solidFill>
                <a:latin typeface="Calibri"/>
              </a:rPr>
              <a:t>Вы считаете, что тема вам понятна, но надо ещё потренироваться.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979712" y="4653136"/>
            <a:ext cx="5976664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prstClr val="white"/>
                </a:solidFill>
                <a:latin typeface="Calibri"/>
              </a:rPr>
              <a:t>Вы считаете, что было трудно на уроке</a:t>
            </a:r>
            <a:r>
              <a:rPr lang="ru-RU" sz="2400" b="1" dirty="0" smtClean="0">
                <a:solidFill>
                  <a:prstClr val="white"/>
                </a:solidFill>
                <a:latin typeface="Calibri"/>
              </a:rPr>
              <a:t>. И надо подойти к учителю, позаниматься дополнительно.</a:t>
            </a:r>
            <a:endParaRPr lang="ru-RU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538" y="530226"/>
            <a:ext cx="561682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white"/>
                </a:solidFill>
                <a:latin typeface="Calibri"/>
              </a:rPr>
              <a:t>Вы считаете, что урок прошёл для вас плодотворно, с пользой. Вы научились и можете помочь другим.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91743" y="4796100"/>
            <a:ext cx="990600" cy="9144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19293" y="2762385"/>
            <a:ext cx="990600" cy="914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67544" y="667507"/>
            <a:ext cx="990600" cy="914400"/>
          </a:xfrm>
          <a:prstGeom prst="sun">
            <a:avLst>
              <a:gd name="adj" fmla="val 25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4002-F274-4BE9-A8F2-1E6C419DE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8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99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15</cp:revision>
  <dcterms:created xsi:type="dcterms:W3CDTF">2016-01-09T12:19:11Z</dcterms:created>
  <dcterms:modified xsi:type="dcterms:W3CDTF">2016-01-18T17:57:55Z</dcterms:modified>
</cp:coreProperties>
</file>