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9" r:id="rId5"/>
    <p:sldId id="260" r:id="rId6"/>
    <p:sldId id="262" r:id="rId7"/>
    <p:sldId id="267" r:id="rId8"/>
    <p:sldId id="263" r:id="rId9"/>
    <p:sldId id="274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143250" y="274638"/>
            <a:ext cx="55435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СПб ГБПОУ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Колледж кулинарного мастерства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3"/>
          <p:cNvSpPr>
            <a:spLocks noGrp="1"/>
          </p:cNvSpPr>
          <p:nvPr>
            <p:ph idx="1"/>
          </p:nvPr>
        </p:nvSpPr>
        <p:spPr>
          <a:xfrm>
            <a:off x="1835696" y="2781300"/>
            <a:ext cx="7128917" cy="29527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 метафоры в лирике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Сергея Есенина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Преподаватель                                     литературы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Выдомская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600" b="1" dirty="0" smtClean="0"/>
          </a:p>
        </p:txBody>
      </p:sp>
      <p:pic>
        <p:nvPicPr>
          <p:cNvPr id="2052" name="Picture 4" descr="C:\Documents and Settings\Admin\Мои документы\Мои рисунки\logo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7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995738" y="6237288"/>
            <a:ext cx="121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2015/2016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4531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iya\Pictures\tumblr_inline_nvn5r4otlb1t7valy_1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45811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251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Мифологичность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метафоры С. Есенина, обращение к народному творчеству, использование знаковых поэтических ключей, перевоплощение одного образа в другой, «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струение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образа – все это создает особый поэтический мир Сергея Есенина.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iliya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29652" cy="12271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Своеобразие метафоры в лирике Сергея Есенина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1928802"/>
            <a:ext cx="4463356" cy="32861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Русь - малиновое поле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синь, упавшая в реку,-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Люблю до радости и боли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Твою озерную тоску.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Холодной скорби не измерить,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на туманном берегу.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не любить тебя, не верить -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научиться не могу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Documents and Settings\Admin\Мои документы\Мои рисунки\original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4900"/>
            <a:ext cx="4143375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85800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Пахнет рыхлыми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драченами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порога в дежке квас,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Над печурками точеными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Тараканы лезут в паз.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Вьется сажа над заслонкою,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печке нитки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попелиц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на лавке за солонкою –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Шелуха сырых яиц.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Мать с ухватами не сладится,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Нагибается низк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Старый кот к махотке крадется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парное молоко.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Квохчут куры беспокойные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 оглоблями сохи,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дворе обедню стройную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Запевают петухи.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 окне на сени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скатые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пугливой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шумоты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углов щенки кудлатые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Заползают в хомуты.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1914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iliya\Pictures\57056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9401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648"/>
            <a:ext cx="9144000" cy="64545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МЕТА́ФОРА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metaphora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«перенос») — вид художественного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тропа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tropos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«оборот»), один из способов художественного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формообразования,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заключающийся в сближении и соединении отдельных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 связанных между собой в действительной жизни).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Сближение образов может происходить на основе их внешнего сходства либо, напротив, по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контрасту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отдельных сторон, свойств, значений. В результате происходит мысленный "перенос" (отсюда название) свойств одного предмета на другой.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929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древнейшее сказание, представляющее собой художественное повествование о важных природных, физиологических, социальных явлениях, происхождении мира, загадке рождения человека и человечества, подвигах богов, царей и героев, об их победных сражениях и горьких поражениях.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Главной особенностью мифа является тесная слитность в нем различных элементов – художественного и логически обусловленного, повествовательного и ритуального.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Дымом половодье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Зализало ил.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Желтые поводья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 уронил.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Еду на баркасе,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Тычусь в берега.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Церквами у прясел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Рыжие стога.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Заунывным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карком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тишину болот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глухарка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всенощной зовет.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Роща синим мраком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Кроет голытьбу...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Помолюсь украдкой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твою судьбу.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1910</a:t>
            </a:r>
            <a:endParaRPr lang="ru-RU" dirty="0"/>
          </a:p>
        </p:txBody>
      </p:sp>
      <p:pic>
        <p:nvPicPr>
          <p:cNvPr id="2050" name="Picture 2" descr="C:\Users\liliya\Pictures\548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7992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какое время суток едет на баркасе лирический герой? Какие слова в тексте помогают ответить на этот вопрос?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в стихотворении слова, которые помогают определить чувства лирического героя? Что переживает лирический герой и почему?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звуки наполняют открывшуюся перед лирическим героем картину?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основные цвета стихотворения. Как эти цвета влияют на внутренне состояние лирического героя?</a:t>
            </a:r>
          </a:p>
          <a:p>
            <a:pPr lvl="0" algn="just">
              <a:buFont typeface="Wingdings" pitchFamily="2" charset="2"/>
              <a:buChar char="Ø"/>
            </a:pPr>
            <a:endParaRPr lang="ru-RU" sz="2400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Ø"/>
            </a:pPr>
            <a:endParaRPr lang="ru-RU" dirty="0" smtClean="0"/>
          </a:p>
          <a:p>
            <a:pPr lvl="0" algn="just">
              <a:buFont typeface="Wingdings" pitchFamily="2" charset="2"/>
              <a:buChar char="Ø"/>
            </a:pPr>
            <a:endParaRPr lang="ru-RU" dirty="0" smtClean="0"/>
          </a:p>
          <a:p>
            <a:pPr lvl="0" algn="just">
              <a:buFont typeface="Wingdings" pitchFamily="2" charset="2"/>
              <a:buChar char="Ø"/>
            </a:pPr>
            <a:endParaRPr lang="ru-RU" dirty="0" smtClean="0"/>
          </a:p>
          <a:p>
            <a:pPr lvl="0" algn="just">
              <a:buFont typeface="Wingdings" pitchFamily="2" charset="2"/>
              <a:buChar char="Ø"/>
            </a:pPr>
            <a:endParaRPr lang="ru-RU" dirty="0" smtClean="0"/>
          </a:p>
          <a:p>
            <a:pPr lvl="0" algn="just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500042"/>
            <a:ext cx="857256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образ из предыдущего стихотворения развивается в стихотворении «Табун»? Как он изменился?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время суток изображено в стихотворении? Докажите свой выбор примером из текста.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чувства испытывает лирический герой в этом стихотворении?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своих стихах Есенин использует эффект смешивания красок. Как это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прием используется в данном стихотворении? Приведите примеры.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liya\Pictures\102768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923928" cy="5661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052736"/>
            <a:ext cx="52200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ком молится лирический герой Есенина?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образ из предшествующих стихотворений повторяется в стихотворении «Покраснела рябина…»?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чувства испытывает лирический герой стихотворении?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основные цвета стихотворения.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эти цвета влияют на внутренне состояние лирического героя?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265</TotalTime>
  <Words>278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СПб ГБПОУ  Колледж кулинарного мастерства</vt:lpstr>
      <vt:lpstr>Своеобразие метафоры в лирике Сергея Есенина</vt:lpstr>
      <vt:lpstr>Пахнет рыхлыми драченами;  У порога в дежке квас,  Над печурками точеными  Тараканы лезут в паз.   Вьется сажа над заслонкою,  В печке нитки попелиц,  А на лавке за солонкою –  Шелуха сырых яиц.   Мать с ухватами не сладится,  Нагибается низко,  Старый кот к махотке крадется  На парное молоко.   Квохчут куры беспокойные  Над оглоблями сохи,  На дворе обедню стройную  Запевают петухи.   А в окне на сени скатые,  От пугливой шумоты,  Из углов щенки кудлатые  Заползают в хомуты.  1914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Своеобразие метафоры в лирике Сергея Есенина</dc:title>
  <cp:lastModifiedBy>Колледж</cp:lastModifiedBy>
  <cp:revision>45</cp:revision>
  <dcterms:modified xsi:type="dcterms:W3CDTF">2016-01-20T09:58:09Z</dcterms:modified>
</cp:coreProperties>
</file>