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68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24AE28-F772-419B-A44D-421EC1FC3669}" type="datetimeFigureOut">
              <a:rPr lang="ru-RU" smtClean="0"/>
              <a:pPr/>
              <a:t>14.01.2016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B4F6FE-6F8D-48CC-B206-03AAF43938D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21BBF5-6D54-469D-A730-9447EB49ACC2}" type="datetimeFigureOut">
              <a:rPr lang="ru-RU"/>
              <a:pPr>
                <a:defRPr/>
              </a:pPr>
              <a:t>14.01.2016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F0A2BD-B63F-45D0-9DEC-67A904D91A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F88C3-99DB-4A0E-8828-709F98A431B3}" type="datetimeFigureOut">
              <a:rPr lang="ru-RU"/>
              <a:pPr>
                <a:defRPr/>
              </a:pPr>
              <a:t>14.01.2016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B9610-8893-4609-A3A6-1EEC009A02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1F38F7-2FFC-450C-9A99-0EF61EE9BF7E}" type="datetimeFigureOut">
              <a:rPr lang="ru-RU"/>
              <a:pPr>
                <a:defRPr/>
              </a:pPr>
              <a:t>14.01.2016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7C1293-80F4-4E98-8899-50555C3AEF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4DF07B-CBCD-4AC1-8FE6-3095BD4E9918}" type="datetimeFigureOut">
              <a:rPr lang="ru-RU"/>
              <a:pPr>
                <a:defRPr/>
              </a:pPr>
              <a:t>14.01.2016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31CB61-76D7-47D5-A86A-3B4C933AFE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C87800-A2A7-4C0B-BC17-81647988CDFE}" type="datetimeFigureOut">
              <a:rPr lang="ru-RU"/>
              <a:pPr>
                <a:defRPr/>
              </a:pPr>
              <a:t>14.01.2016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2F5212-DCF3-46E7-9BF2-A9B1263355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2984A3-C72A-4D53-8B07-47ECFA4172F9}" type="datetimeFigureOut">
              <a:rPr lang="ru-RU"/>
              <a:pPr>
                <a:defRPr/>
              </a:pPr>
              <a:t>14.01.2016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BB9EF5-9FDB-449D-B0E2-19E68A6525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8530C5-229C-463C-8907-D4D6BBF66339}" type="datetimeFigureOut">
              <a:rPr lang="ru-RU"/>
              <a:pPr>
                <a:defRPr/>
              </a:pPr>
              <a:t>14.01.2016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1A87B8-7FD2-41C0-B2D3-DCCF79726D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C5166-4B38-480C-83A9-371B321A3243}" type="datetimeFigureOut">
              <a:rPr lang="ru-RU"/>
              <a:pPr>
                <a:defRPr/>
              </a:pPr>
              <a:t>14.01.2016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100812-EB01-496A-8BE3-DD77B45859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54348A-A653-4683-A5A4-A832B9AA089B}" type="datetimeFigureOut">
              <a:rPr lang="ru-RU"/>
              <a:pPr>
                <a:defRPr/>
              </a:pPr>
              <a:t>14.01.2016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926B83-F5B4-4E65-BCE9-0BAF12ACCA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6AE541-DEB8-449C-9B46-781425378B40}" type="datetimeFigureOut">
              <a:rPr lang="ru-RU"/>
              <a:pPr>
                <a:defRPr/>
              </a:pPr>
              <a:t>14.01.2016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615B75-9066-431F-86F1-5D303CC898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8BC5C5-8C07-485A-BE53-E919DA71B4A4}" type="datetimeFigureOut">
              <a:rPr lang="ru-RU"/>
              <a:pPr>
                <a:defRPr/>
              </a:pPr>
              <a:t>14.01.2016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4021A8-C6B0-4366-9BEF-622CE51509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F34E95B-0CCD-4CD5-94E0-BB6DB1E057BB}" type="datetimeFigureOut">
              <a:rPr lang="ru-RU"/>
              <a:pPr>
                <a:defRPr/>
              </a:pPr>
              <a:t>14.01.2016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6F6572A-3C83-4526-B51D-2B07513BA3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4500562" cy="37147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600" dirty="0" smtClean="0">
                <a:latin typeface="Arial" pitchFamily="34" charset="0"/>
                <a:cs typeface="Arial" pitchFamily="34" charset="0"/>
              </a:rPr>
              <a:t>дер   во</a:t>
            </a:r>
          </a:p>
          <a:p>
            <a:pPr algn="ctr"/>
            <a:endParaRPr lang="ru-RU" sz="6600" dirty="0"/>
          </a:p>
        </p:txBody>
      </p:sp>
      <p:sp>
        <p:nvSpPr>
          <p:cNvPr id="3" name="TextBox 2"/>
          <p:cNvSpPr txBox="1"/>
          <p:nvPr/>
        </p:nvSpPr>
        <p:spPr>
          <a:xfrm>
            <a:off x="1357290" y="2214554"/>
            <a:ext cx="7143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dirty="0" smtClean="0"/>
              <a:t>е</a:t>
            </a:r>
            <a:endParaRPr lang="ru-RU" sz="6600" dirty="0"/>
          </a:p>
        </p:txBody>
      </p:sp>
      <p:sp>
        <p:nvSpPr>
          <p:cNvPr id="4" name="TextBox 3"/>
          <p:cNvSpPr txBox="1"/>
          <p:nvPr/>
        </p:nvSpPr>
        <p:spPr>
          <a:xfrm>
            <a:off x="3000364" y="2214554"/>
            <a:ext cx="7143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dirty="0" smtClean="0"/>
              <a:t>и</a:t>
            </a:r>
            <a:endParaRPr lang="ru-RU" sz="6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500562" y="0"/>
            <a:ext cx="4643438" cy="37147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600" dirty="0" err="1" smtClean="0">
                <a:latin typeface="Arial" pitchFamily="34" charset="0"/>
                <a:cs typeface="Arial" pitchFamily="34" charset="0"/>
              </a:rPr>
              <a:t>пов</a:t>
            </a:r>
            <a:r>
              <a:rPr lang="ru-RU" sz="66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6600" dirty="0" err="1" smtClean="0">
                <a:latin typeface="Arial" pitchFamily="34" charset="0"/>
                <a:cs typeface="Arial" pitchFamily="34" charset="0"/>
              </a:rPr>
              <a:t>р</a:t>
            </a:r>
            <a:endParaRPr lang="ru-RU" sz="66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ru-RU" sz="6600" dirty="0"/>
          </a:p>
        </p:txBody>
      </p:sp>
      <p:sp>
        <p:nvSpPr>
          <p:cNvPr id="6" name="TextBox 5"/>
          <p:cNvSpPr txBox="1"/>
          <p:nvPr/>
        </p:nvSpPr>
        <p:spPr>
          <a:xfrm>
            <a:off x="7929586" y="2143116"/>
            <a:ext cx="66106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dirty="0" smtClean="0"/>
              <a:t>а</a:t>
            </a:r>
            <a:endParaRPr lang="ru-RU" sz="6600" dirty="0"/>
          </a:p>
        </p:txBody>
      </p:sp>
      <p:sp>
        <p:nvSpPr>
          <p:cNvPr id="7" name="TextBox 6"/>
          <p:cNvSpPr txBox="1"/>
          <p:nvPr/>
        </p:nvSpPr>
        <p:spPr>
          <a:xfrm>
            <a:off x="5643570" y="2143116"/>
            <a:ext cx="66106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dirty="0" smtClean="0"/>
              <a:t>о</a:t>
            </a:r>
            <a:endParaRPr lang="ru-RU" sz="6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3714752"/>
            <a:ext cx="4500562" cy="314324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600" dirty="0" err="1" smtClean="0">
                <a:latin typeface="Arial" pitchFamily="34" charset="0"/>
                <a:cs typeface="Arial" pitchFamily="34" charset="0"/>
              </a:rPr>
              <a:t>пч</a:t>
            </a:r>
            <a:r>
              <a:rPr lang="ru-RU" sz="66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6600" dirty="0" err="1" smtClean="0">
                <a:latin typeface="Arial" pitchFamily="34" charset="0"/>
                <a:cs typeface="Arial" pitchFamily="34" charset="0"/>
              </a:rPr>
              <a:t>ла</a:t>
            </a:r>
            <a:endParaRPr lang="ru-RU" sz="66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ru-RU" sz="6600" dirty="0"/>
          </a:p>
        </p:txBody>
      </p:sp>
      <p:sp>
        <p:nvSpPr>
          <p:cNvPr id="9" name="TextBox 8"/>
          <p:cNvSpPr txBox="1"/>
          <p:nvPr/>
        </p:nvSpPr>
        <p:spPr>
          <a:xfrm>
            <a:off x="1357290" y="5528264"/>
            <a:ext cx="67173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dirty="0" smtClean="0"/>
              <a:t>е</a:t>
            </a:r>
            <a:endParaRPr lang="ru-RU" sz="6600" dirty="0"/>
          </a:p>
        </p:txBody>
      </p:sp>
      <p:sp>
        <p:nvSpPr>
          <p:cNvPr id="10" name="TextBox 9"/>
          <p:cNvSpPr txBox="1"/>
          <p:nvPr/>
        </p:nvSpPr>
        <p:spPr>
          <a:xfrm>
            <a:off x="3000364" y="5528264"/>
            <a:ext cx="67173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dirty="0" smtClean="0"/>
              <a:t>и</a:t>
            </a:r>
            <a:endParaRPr lang="ru-RU" sz="66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500562" y="3714752"/>
            <a:ext cx="4643438" cy="314324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600" dirty="0" smtClean="0">
                <a:latin typeface="Arial" pitchFamily="34" charset="0"/>
                <a:cs typeface="Arial" pitchFamily="34" charset="0"/>
              </a:rPr>
              <a:t>с   сна</a:t>
            </a:r>
          </a:p>
          <a:p>
            <a:pPr algn="ctr"/>
            <a:endParaRPr lang="ru-RU" sz="6600" dirty="0"/>
          </a:p>
        </p:txBody>
      </p:sp>
      <p:sp>
        <p:nvSpPr>
          <p:cNvPr id="12" name="TextBox 11"/>
          <p:cNvSpPr txBox="1"/>
          <p:nvPr/>
        </p:nvSpPr>
        <p:spPr>
          <a:xfrm>
            <a:off x="5429256" y="5572140"/>
            <a:ext cx="69305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dirty="0" smtClean="0"/>
              <a:t>о</a:t>
            </a:r>
            <a:endParaRPr lang="ru-RU" sz="6600" dirty="0"/>
          </a:p>
        </p:txBody>
      </p:sp>
      <p:sp>
        <p:nvSpPr>
          <p:cNvPr id="13" name="TextBox 12"/>
          <p:cNvSpPr txBox="1"/>
          <p:nvPr/>
        </p:nvSpPr>
        <p:spPr>
          <a:xfrm>
            <a:off x="7572396" y="5429264"/>
            <a:ext cx="69305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dirty="0" smtClean="0"/>
              <a:t>а</a:t>
            </a:r>
            <a:endParaRPr lang="ru-RU" sz="6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-2.49769E-7 C 0.00208 -0.00208 0.00503 -0.00347 0.00729 -0.00624 C 0.00955 -0.00879 0.01007 -0.01272 0.01215 -0.01503 C 0.01684 -0.01989 0.02708 -0.0266 0.02708 -0.02636 C 0.03455 -0.04024 0.04375 -0.05111 0.05174 -0.06475 C 0.05347 -0.06776 0.05503 -0.07054 0.05677 -0.07354 C 0.05833 -0.07632 0.06163 -0.0821 0.06163 -0.08187 C 0.06875 -0.1087 0.05694 -0.06869 0.0717 -0.10268 C 0.08073 -0.12327 0.08281 -0.14824 0.08889 -0.17021 C 0.09201 -0.20028 0.09132 -0.18756 0.09132 -0.20791 " pathEditMode="relative" rAng="0" ptsTypes="fffffffff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" y="-1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3.21924E-6 C -0.00295 -0.00231 -0.00642 -0.00323 -0.0092 -0.00601 C -0.01181 -0.00809 -0.01267 -0.01156 -0.01528 -0.01387 C -0.02066 -0.01827 -0.03316 -0.02405 -0.03316 -0.02382 C -0.04236 -0.03631 -0.05347 -0.04648 -0.0632 -0.05874 C -0.06545 -0.06105 -0.06719 -0.06383 -0.06945 -0.06637 C -0.07136 -0.06891 -0.07517 -0.07423 -0.07517 -0.074 C -0.08386 -0.09805 -0.06962 -0.06198 -0.08733 -0.09273 C -0.09844 -0.11124 -0.10122 -0.1339 -0.10851 -0.15333 C -0.11198 -0.18062 -0.11146 -0.16905 -0.11146 -0.18709 " pathEditMode="relative" rAng="0" ptsTypes="fffffffffA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" y="-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80111E-6 C 0.00121 -0.00232 0.00295 -0.00347 0.00417 -0.00579 C 0.00556 -0.0081 0.0059 -0.0118 0.00712 -0.01388 C 0.0099 -0.01827 0.01615 -0.02429 0.01615 -0.02406 C 0.02066 -0.03655 0.02604 -0.04626 0.0309 -0.05875 C 0.03194 -0.06129 0.03281 -0.06407 0.03385 -0.06661 C 0.03472 -0.06915 0.03663 -0.07447 0.03663 -0.07401 C 0.04097 -0.09806 0.03403 -0.06222 0.04288 -0.09251 C 0.04809 -0.11101 0.04948 -0.13391 0.05312 -0.15357 C 0.05503 -0.18062 0.05451 -0.16929 0.05451 -0.1871 " pathEditMode="relative" rAng="0" ptsTypes="fffffffffA">
                                      <p:cBhvr>
                                        <p:cTn id="3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" y="-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6.84551E-7 C 0.00139 -0.00231 0.00364 -0.00324 0.00538 -0.00578 C 0.00729 -0.00809 0.00764 -0.01156 0.00937 -0.01341 C 0.01284 -0.01804 0.021 -0.02359 0.021 -0.02336 C 0.02691 -0.03585 0.03455 -0.04556 0.04097 -0.05735 C 0.04218 -0.0599 0.0434 -0.06267 0.04496 -0.06499 C 0.04618 -0.06753 0.04861 -0.07262 0.04861 -0.07239 C 0.05416 -0.09574 0.04496 -0.06059 0.05659 -0.09089 C 0.06371 -0.10893 0.0658 -0.13113 0.07066 -0.15032 C 0.07309 -0.17692 0.07222 -0.16536 0.07222 -0.18316 " pathEditMode="relative" rAng="0" ptsTypes="fffffffffA">
                                      <p:cBhvr>
                                        <p:cTn id="5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" y="-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4" grpId="1"/>
      <p:bldP spid="6" grpId="0"/>
      <p:bldP spid="6" grpId="1"/>
      <p:bldP spid="7" grpId="0"/>
      <p:bldP spid="9" grpId="0"/>
      <p:bldP spid="9" grpId="1"/>
      <p:bldP spid="10" grpId="0"/>
      <p:bldP spid="12" grpId="0"/>
      <p:bldP spid="12" grpId="1"/>
      <p:bldP spid="13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278</TotalTime>
  <Words>16</Words>
  <Application>Microsoft Office PowerPoint</Application>
  <PresentationFormat>Экран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Сенькина ТС</dc:creator>
  <cp:lastModifiedBy>Сенькина ТС</cp:lastModifiedBy>
  <cp:revision>29</cp:revision>
  <dcterms:created xsi:type="dcterms:W3CDTF">2014-04-04T04:44:17Z</dcterms:created>
  <dcterms:modified xsi:type="dcterms:W3CDTF">2016-01-14T13:43:57Z</dcterms:modified>
</cp:coreProperties>
</file>