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64" r:id="rId3"/>
    <p:sldId id="265" r:id="rId4"/>
    <p:sldId id="261" r:id="rId5"/>
    <p:sldId id="257" r:id="rId6"/>
    <p:sldId id="258" r:id="rId7"/>
    <p:sldId id="259" r:id="rId8"/>
    <p:sldId id="260" r:id="rId9"/>
    <p:sldId id="262" r:id="rId10"/>
    <p:sldId id="266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E8047-2D7D-44ED-80FD-2DA8D4476361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FF373-6D4C-4B2D-AA4B-F8792C13E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5F1E5-689F-4F91-920B-AE80CA1F8513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460E-BC37-4C28-9220-EDACA2CE6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5F1E5-689F-4F91-920B-AE80CA1F8513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460E-BC37-4C28-9220-EDACA2CE6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5F1E5-689F-4F91-920B-AE80CA1F8513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460E-BC37-4C28-9220-EDACA2CE6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5F1E5-689F-4F91-920B-AE80CA1F8513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460E-BC37-4C28-9220-EDACA2CE6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5F1E5-689F-4F91-920B-AE80CA1F8513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460E-BC37-4C28-9220-EDACA2CE6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5F1E5-689F-4F91-920B-AE80CA1F8513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460E-BC37-4C28-9220-EDACA2CE6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5F1E5-689F-4F91-920B-AE80CA1F8513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460E-BC37-4C28-9220-EDACA2CE6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5F1E5-689F-4F91-920B-AE80CA1F8513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460E-BC37-4C28-9220-EDACA2CE6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5F1E5-689F-4F91-920B-AE80CA1F8513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460E-BC37-4C28-9220-EDACA2CE6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5F1E5-689F-4F91-920B-AE80CA1F8513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460E-BC37-4C28-9220-EDACA2CE6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5F1E5-689F-4F91-920B-AE80CA1F8513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460E-BC37-4C28-9220-EDACA2CE6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5F1E5-689F-4F91-920B-AE80CA1F8513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C460E-BC37-4C28-9220-EDACA2CE61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60;&#1045;&#1057;&#1058;&#1048;&#1042;&#1040;&#1051;&#1068;%202016\&#1063;&#1040;&#1049;&#1050;&#1054;&#1042;&#1057;&#1050;&#1048;&#1049;%20&#1044;&#1045;&#1050;&#1040;&#1041;&#1056;&#1068;.mp3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60;&#1045;&#1057;&#1058;&#1048;&#1042;&#1040;&#1051;&#1068;%202016\&#1056;%20&#1055;&#1040;&#1059;&#1051;&#1057;%20&#1051;&#1048;&#1057;&#1058;&#1068;&#1071;%20&#1046;&#1045;&#1051;&#1058;&#1067;&#1045;.mp3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prstTxWarp prst="textInflateBottom">
              <a:avLst/>
            </a:prstTxWarp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Склонение прилагательных множественного числа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5157192"/>
            <a:ext cx="4464496" cy="119898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Урок русского языка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класс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Валентина\Рабочий стол\с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04664"/>
            <a:ext cx="3046447" cy="37981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395536" y="4437112"/>
            <a:ext cx="3441007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Писатель М.М.Пришвин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1499" y="1533465"/>
            <a:ext cx="5622501" cy="532453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Мои молодые друзья!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Мы хозяева нашей природы,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и она для нас кладовая солнца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с великими сокровищами жизни.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Мало того, чтобы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сокровища эти охранять –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их надо открывать и показывать.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рыбы нужна чистая вода –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будем охранять наши водоемы.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лесах, степях, горах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разные ценные животные –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будем охранять наши леса, степи, горы.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Рыбе - вода, птице - воздух,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зверю - лес, степь, горы.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 человеку нужна Родина.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охранять природу - значит охранять Родину.</a:t>
            </a:r>
          </a:p>
          <a:p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115616" y="1807947"/>
            <a:ext cx="6192688" cy="317009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научился(-ась) 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 узнал (-а) 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Мне понравилось …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03648" y="980728"/>
          <a:ext cx="6048673" cy="187220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71567"/>
                <a:gridCol w="1191597"/>
                <a:gridCol w="1191597"/>
                <a:gridCol w="400714"/>
                <a:gridCol w="598259"/>
                <a:gridCol w="597556"/>
                <a:gridCol w="697383"/>
              </a:tblGrid>
              <a:tr h="600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БОЛ 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НИЦА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СО 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НЦЕ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ПАЛ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ТО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400" b="1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00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ЛЕС 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НИЦА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КОН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КИ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РАССКА 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Щ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72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ДОРО 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КА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КРУ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КА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КРЫЛ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ЦО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Ю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03649" y="3573016"/>
          <a:ext cx="6120680" cy="187220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87895"/>
                <a:gridCol w="1205782"/>
                <a:gridCol w="1205782"/>
                <a:gridCol w="405485"/>
                <a:gridCol w="605381"/>
                <a:gridCol w="604670"/>
                <a:gridCol w="705685"/>
              </a:tblGrid>
              <a:tr h="624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У 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КИЙ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ПАЛ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ЦЫ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ГЛА 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КИЙ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МЕЛ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НИЦА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РЫ 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КОЛ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ЦО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24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Ч 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ШКА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СПИРАЛ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ЛЫЖ 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400" b="1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35696" y="1124744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Ь 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75657" y="908720"/>
          <a:ext cx="6260161" cy="212424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19523"/>
                <a:gridCol w="1233260"/>
                <a:gridCol w="1233260"/>
                <a:gridCol w="414725"/>
                <a:gridCol w="619177"/>
                <a:gridCol w="618450"/>
                <a:gridCol w="721766"/>
              </a:tblGrid>
              <a:tr h="708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КРЫЛ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УЛЫ 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СЛА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КИЙ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08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ХРУ 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КИЙ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РУЧ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08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ВОРОБ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КИЙ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РУЖ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Ё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03648" y="3645025"/>
          <a:ext cx="6408711" cy="230425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53207"/>
                <a:gridCol w="1262525"/>
                <a:gridCol w="1262525"/>
                <a:gridCol w="424566"/>
                <a:gridCol w="633870"/>
                <a:gridCol w="633124"/>
                <a:gridCol w="738894"/>
              </a:tblGrid>
              <a:tr h="768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МАШ 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УЛ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СУД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68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ЗАГА 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КА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СКА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КОП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Ё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Э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68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СОЛОВ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ТИШ 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НА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СЧАСТ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Валентина\Рабочий стол\петр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692696"/>
            <a:ext cx="3024336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683568" y="5085184"/>
            <a:ext cx="4959691" cy="52322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Композитор П.И.Чайковский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Валентина\Рабочий стол\огонь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ЧАЙКОВСКИЙ ДЕКАБР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3635896" y="328498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0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43562" y="908720"/>
            <a:ext cx="8207375" cy="501675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определить падеж прилагательного.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742950" marR="0" lvl="0" indent="-7429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1.Найти главное слово (существительное,</a:t>
            </a:r>
          </a:p>
          <a:p>
            <a:pPr marL="742950" marR="0" lvl="0" indent="-7429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 которому относится прилагательное).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marR="0" lvl="0" indent="-742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 marL="742950" marR="0" lvl="0" indent="-742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Задать к существительному вопрос </a:t>
            </a:r>
          </a:p>
          <a:p>
            <a:pPr marL="742950" marR="0" lvl="0" indent="-742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и определить его падеж.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Прилагательное будет стоять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том же падеже,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что и существительное.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67544" y="1700808"/>
            <a:ext cx="8269764" cy="341632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Кораблю трудно подойти к _____________ берегам.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_____________ лугах росли яркие цветы.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Над ______________ полями собирались грозовые тучи.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Букет из ____________ маков украшал комнату.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Вершины гор сияли в ______________ лучах.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008" y="1700808"/>
            <a:ext cx="1447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высоким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2420888"/>
            <a:ext cx="132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зелёных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3140968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широкими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3933056"/>
            <a:ext cx="908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алых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4581128"/>
            <a:ext cx="16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солнечных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Валентина\Рабочий стол\R_Pauls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836712"/>
            <a:ext cx="4320480" cy="5688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99592" y="5949280"/>
            <a:ext cx="3459088" cy="52322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Композитор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Р.Паулс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Валентина\Рабочий стол\осень.gif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 ПАУЛС ЛИСТЬЯ ЖЕЛТЫ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66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6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60</Template>
  <TotalTime>288</TotalTime>
  <Words>355</Words>
  <Application>Microsoft Office PowerPoint</Application>
  <PresentationFormat>Экран (4:3)</PresentationFormat>
  <Paragraphs>196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60</vt:lpstr>
      <vt:lpstr>Склонение прилагательных множественного числа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Склонение прилагательных множественного числа</dc:title>
  <dc:creator>Customer</dc:creator>
  <cp:lastModifiedBy>Беззубова</cp:lastModifiedBy>
  <cp:revision>29</cp:revision>
  <dcterms:created xsi:type="dcterms:W3CDTF">2015-03-16T18:26:18Z</dcterms:created>
  <dcterms:modified xsi:type="dcterms:W3CDTF">2016-01-15T11:00:04Z</dcterms:modified>
</cp:coreProperties>
</file>