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6" autoAdjust="0"/>
    <p:restoredTop sz="94660"/>
  </p:normalViewPr>
  <p:slideViewPr>
    <p:cSldViewPr snapToGrid="0">
      <p:cViewPr varScale="1">
        <p:scale>
          <a:sx n="99" d="100"/>
          <a:sy n="99" d="100"/>
        </p:scale>
        <p:origin x="78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D0B558-8934-4BCE-8DC8-231AD1EB8674}" type="datetimeFigureOut">
              <a:rPr lang="ru-RU" smtClean="0"/>
              <a:t>04.01.2016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C88C0C-DF44-4D82-BBC8-791E36720D7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530083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D0B558-8934-4BCE-8DC8-231AD1EB8674}" type="datetimeFigureOut">
              <a:rPr lang="ru-RU" smtClean="0"/>
              <a:t>04.01.2016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C88C0C-DF44-4D82-BBC8-791E36720D7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610356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D0B558-8934-4BCE-8DC8-231AD1EB8674}" type="datetimeFigureOut">
              <a:rPr lang="ru-RU" smtClean="0"/>
              <a:t>04.01.2016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C88C0C-DF44-4D82-BBC8-791E36720D7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946855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D0B558-8934-4BCE-8DC8-231AD1EB8674}" type="datetimeFigureOut">
              <a:rPr lang="ru-RU" smtClean="0"/>
              <a:t>04.01.2016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C88C0C-DF44-4D82-BBC8-791E36720D7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105699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D0B558-8934-4BCE-8DC8-231AD1EB8674}" type="datetimeFigureOut">
              <a:rPr lang="ru-RU" smtClean="0"/>
              <a:t>04.01.2016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C88C0C-DF44-4D82-BBC8-791E36720D7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534831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D0B558-8934-4BCE-8DC8-231AD1EB8674}" type="datetimeFigureOut">
              <a:rPr lang="ru-RU" smtClean="0"/>
              <a:t>04.01.2016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C88C0C-DF44-4D82-BBC8-791E36720D7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915752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D0B558-8934-4BCE-8DC8-231AD1EB8674}" type="datetimeFigureOut">
              <a:rPr lang="ru-RU" smtClean="0"/>
              <a:t>04.01.2016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C88C0C-DF44-4D82-BBC8-791E36720D7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765719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D0B558-8934-4BCE-8DC8-231AD1EB8674}" type="datetimeFigureOut">
              <a:rPr lang="ru-RU" smtClean="0"/>
              <a:t>04.01.2016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C88C0C-DF44-4D82-BBC8-791E36720D7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518858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D0B558-8934-4BCE-8DC8-231AD1EB8674}" type="datetimeFigureOut">
              <a:rPr lang="ru-RU" smtClean="0"/>
              <a:t>04.01.2016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C88C0C-DF44-4D82-BBC8-791E36720D7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71657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D0B558-8934-4BCE-8DC8-231AD1EB8674}" type="datetimeFigureOut">
              <a:rPr lang="ru-RU" smtClean="0"/>
              <a:t>04.01.2016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C88C0C-DF44-4D82-BBC8-791E36720D7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563172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D0B558-8934-4BCE-8DC8-231AD1EB8674}" type="datetimeFigureOut">
              <a:rPr lang="ru-RU" smtClean="0"/>
              <a:t>04.01.2016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C88C0C-DF44-4D82-BBC8-791E36720D7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974119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D0B558-8934-4BCE-8DC8-231AD1EB8674}" type="datetimeFigureOut">
              <a:rPr lang="ru-RU" smtClean="0"/>
              <a:t>04.01.2016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C88C0C-DF44-4D82-BBC8-791E36720D7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058448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Применение кислорода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252604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pwpt.ru/uploads/presentation_screenshots/462bb799a69c028a92b920760e4892c0.JPG"/>
          <p:cNvPicPr>
            <a:picLocks noGrp="1" noChangeAspect="1" noChangeArrowheads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322" t="24881" r="18916" b="6579"/>
          <a:stretch/>
        </p:blipFill>
        <p:spPr bwMode="auto">
          <a:xfrm>
            <a:off x="1850724" y="1690689"/>
            <a:ext cx="5442551" cy="432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422886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Объект 6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690686" y="1843880"/>
            <a:ext cx="5769536" cy="432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814007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87</TotalTime>
  <Words>2</Words>
  <Application>Microsoft Office PowerPoint</Application>
  <PresentationFormat>Экран (4:3)</PresentationFormat>
  <Paragraphs>1</Paragraphs>
  <Slides>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Тема Office</vt:lpstr>
      <vt:lpstr>Применение кислорода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История открытия кислорода</dc:title>
  <dc:creator>Павел Горбачев</dc:creator>
  <cp:lastModifiedBy>Павел Горбачев</cp:lastModifiedBy>
  <cp:revision>23</cp:revision>
  <dcterms:created xsi:type="dcterms:W3CDTF">2016-01-04T10:28:08Z</dcterms:created>
  <dcterms:modified xsi:type="dcterms:W3CDTF">2016-01-04T12:05:15Z</dcterms:modified>
</cp:coreProperties>
</file>