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5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0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3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8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56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7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8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1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1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84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chool.xvatit.com/index.php?title=%D0%A4%D0%B0%D0%B9%D0%BB:19.09-03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school.xvatit.com/index.php?title=%D0%A4%D0%B0%D0%B9%D0%BB:19.09-033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chool.xvatit.com/index.php?title=%D0%A4%D0%B0%D0%B9%D0%BB:19.09-035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chool.xvatit.com/index.php?title=%D0%A4%D0%B0%D0%B9%D0%BB:19.09-038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school.xvatit.com/index.php?title=%D0%A4%D0%B0%D0%B9%D0%BB:19.09-039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Получение кислорода в промышленности и лаборатории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</a:t>
            </a:r>
            <a:r>
              <a:rPr lang="ru-RU" dirty="0" smtClean="0"/>
              <a:t>3-ой </a:t>
            </a:r>
            <a:r>
              <a:rPr lang="ru-RU" dirty="0" smtClean="0"/>
              <a:t>группы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26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Схема получения в промышленности</a:t>
            </a:r>
            <a:endParaRPr lang="ru-RU" dirty="0"/>
          </a:p>
        </p:txBody>
      </p:sp>
      <p:pic>
        <p:nvPicPr>
          <p:cNvPr id="4" name="Объект 3" descr="получ кисл в пром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81" y="1690689"/>
            <a:ext cx="7145038" cy="432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683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Лабораторный способ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4187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калий перманганат KMnO</a:t>
            </a:r>
            <a:r>
              <a:rPr lang="ru-RU" altLang="ru-RU" baseline="-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(бытовое название марганцовка;  вещество  является  распространенным дезинфицирующим средством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калий хлорат KClO</a:t>
            </a:r>
            <a:r>
              <a:rPr lang="ru-RU" altLang="ru-RU" baseline="-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(тривиальное название 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бертолетова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соль,  в  честь  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французского химика 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конца XVIII — начала XIX в. К.-Л. Бертолле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altLang="ru-RU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Рисунок 7" descr="Химическое уравнение">
            <a:hlinkClick r:id="rId2" tooltip="&quot;Химическое уравнение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510" y="5857498"/>
            <a:ext cx="316097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8" descr="Химическое уравнение">
            <a:hlinkClick r:id="rId4" tooltip="&quot;Химическое уравнение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856" y="3706561"/>
            <a:ext cx="4114286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31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Лабораторный способ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лаборатории кислород можно 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также получить разложением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натрий  нитрата  NaNO</a:t>
            </a:r>
            <a:r>
              <a:rPr lang="ru-RU" altLang="ru-RU" baseline="-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или  калий нитрата 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</a:t>
            </a:r>
            <a:r>
              <a:rPr lang="ru-RU" altLang="ru-RU" baseline="-30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Соединения при  нагревании  сначала плавятся, а затем разлагаются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alt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*Эти </a:t>
            </a:r>
            <a:r>
              <a:rPr lang="ru-RU" alt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вещества используют в </a:t>
            </a:r>
            <a:r>
              <a:rPr lang="ru-RU" alt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качестве удобрений</a:t>
            </a:r>
            <a:r>
              <a:rPr lang="ru-RU" alt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Их общее название — селитры</a:t>
            </a:r>
            <a:r>
              <a:rPr lang="ru-RU" alt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pic>
        <p:nvPicPr>
          <p:cNvPr id="2050" name="Рисунок 6" descr="Химическое уравнение">
            <a:hlinkClick r:id="rId2" tooltip="&quot;Химическое уравнение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428" y="4191794"/>
            <a:ext cx="2777143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19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Лабораторный способ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Кислород вместе с водородом являются  продуктами  разложения  воды под действием электрического тока:</a:t>
            </a:r>
            <a:endParaRPr lang="ru-RU" altLang="ru-RU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  природе  кислород  образуется вследствие  фотосинтеза  в  зеленых листьях  растений.  Упрощенная  схема  </a:t>
            </a:r>
            <a:r>
              <a:rPr lang="ru-RU" alt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этого процесса 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такова:</a:t>
            </a:r>
            <a:endParaRPr lang="ru-RU" altLang="ru-RU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40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3074" name="Рисунок 3" descr="Химическое уравнение">
            <a:hlinkClick r:id="rId2" tooltip="&quot;Химическое уравнение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259" y="3124199"/>
            <a:ext cx="3135482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Рисунок 2" descr="Химическое уравнение">
            <a:hlinkClick r:id="rId4" tooltip="&quot;Химическое уравнение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000" y="5276963"/>
            <a:ext cx="54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7570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35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Получение кислорода в промышленности и лаборатории</vt:lpstr>
      <vt:lpstr>Схема получения в промышленности</vt:lpstr>
      <vt:lpstr>Лабораторный способ</vt:lpstr>
      <vt:lpstr>Лабораторный способ</vt:lpstr>
      <vt:lpstr>Лабораторный способ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открытия кислорода</dc:title>
  <dc:creator>Павел Горбачев</dc:creator>
  <cp:lastModifiedBy>Павел Горбачев</cp:lastModifiedBy>
  <cp:revision>9</cp:revision>
  <dcterms:created xsi:type="dcterms:W3CDTF">2016-01-04T10:28:08Z</dcterms:created>
  <dcterms:modified xsi:type="dcterms:W3CDTF">2016-01-04T11:37:59Z</dcterms:modified>
</cp:coreProperties>
</file>