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5" d="100"/>
          <a:sy n="75" d="100"/>
        </p:scale>
        <p:origin x="768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008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3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68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569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48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57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57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88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6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1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411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84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Нахождение кислорода в природе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</a:t>
            </a:r>
            <a:r>
              <a:rPr lang="ru-RU" dirty="0" smtClean="0"/>
              <a:t>2-ой </a:t>
            </a:r>
            <a:r>
              <a:rPr lang="ru-RU" dirty="0" smtClean="0"/>
              <a:t>группы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260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Состав воздуха</a:t>
            </a:r>
            <a:endParaRPr lang="ru-RU" dirty="0"/>
          </a:p>
        </p:txBody>
      </p:sp>
      <p:pic>
        <p:nvPicPr>
          <p:cNvPr id="1026" name="Picture 2" descr="http://davaiknam.ru/texts/1004/1003278/1003278_html_34cb3bc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" t="10303" r="1887" b="2443"/>
          <a:stretch/>
        </p:blipFill>
        <p:spPr bwMode="auto">
          <a:xfrm>
            <a:off x="1397454" y="1458000"/>
            <a:ext cx="6349091" cy="432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604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Состав земной коры</a:t>
            </a:r>
            <a:endParaRPr lang="ru-RU" dirty="0"/>
          </a:p>
        </p:txBody>
      </p:sp>
      <p:pic>
        <p:nvPicPr>
          <p:cNvPr id="2050" name="Picture 2" descr="http://atlantaplus.kiev.ua/i/cat/18/%D0%90%D0%BB%D1%8E%D0%BC%D0%B8%D0%BD%D0%B8%D0%B9%D0%B2%D0%B7%D0%B5%D0%BC%D0%BD%D0%BE%D0%B9%D0%BA%D0%BE%D1%80%D0%B5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83"/>
          <a:stretch/>
        </p:blipFill>
        <p:spPr bwMode="auto">
          <a:xfrm>
            <a:off x="1191130" y="1690689"/>
            <a:ext cx="6761739" cy="36770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863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Минералы, </a:t>
            </a:r>
            <a:br>
              <a:rPr lang="ru-RU" dirty="0" smtClean="0"/>
            </a:br>
            <a:r>
              <a:rPr lang="ru-RU" dirty="0" smtClean="0"/>
              <a:t>содержащие кислород</a:t>
            </a:r>
            <a:endParaRPr lang="ru-RU" dirty="0"/>
          </a:p>
        </p:txBody>
      </p:sp>
      <p:pic>
        <p:nvPicPr>
          <p:cNvPr id="3076" name="Picture 4" descr="http://foolpix.net/assets/images/image001/miberal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690689"/>
            <a:ext cx="2400000" cy="216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37943" y="3850689"/>
            <a:ext cx="118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neristhin"/>
              </a:rPr>
              <a:t>Магнетит</a:t>
            </a:r>
            <a:endParaRPr lang="ru-RU" dirty="0"/>
          </a:p>
        </p:txBody>
      </p:sp>
      <p:pic>
        <p:nvPicPr>
          <p:cNvPr id="3080" name="Picture 8" descr="http://foolpix.net/assets/images/image001/miberal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301" y="1690689"/>
            <a:ext cx="3159049" cy="216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6345118" y="3850689"/>
            <a:ext cx="1149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neristhin"/>
              </a:rPr>
              <a:t>Флюорит</a:t>
            </a:r>
            <a:endParaRPr lang="ru-RU" dirty="0"/>
          </a:p>
        </p:txBody>
      </p:sp>
      <p:pic>
        <p:nvPicPr>
          <p:cNvPr id="3082" name="Picture 10" descr="http://foolpix.net/assets/images/image001/miberal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922" y="4220021"/>
            <a:ext cx="2622155" cy="216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009152" y="6380021"/>
            <a:ext cx="1125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neristhin"/>
              </a:rPr>
              <a:t>Доломит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6568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Фотосинтез</a:t>
            </a:r>
            <a:endParaRPr lang="ru-RU" dirty="0"/>
          </a:p>
        </p:txBody>
      </p:sp>
      <p:pic>
        <p:nvPicPr>
          <p:cNvPr id="4098" name="Picture 2" descr="http://uslide.ru/images/4/10484/960/img1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108" y="1825625"/>
            <a:ext cx="580178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9661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18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neristhin</vt:lpstr>
      <vt:lpstr>Тема Office</vt:lpstr>
      <vt:lpstr>Нахождение кислорода в природе</vt:lpstr>
      <vt:lpstr>Состав воздуха</vt:lpstr>
      <vt:lpstr>Состав земной коры</vt:lpstr>
      <vt:lpstr>Минералы,  содержащие кислород</vt:lpstr>
      <vt:lpstr>Фотосинтез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открытия кислорода</dc:title>
  <dc:creator>Павел Горбачев</dc:creator>
  <cp:lastModifiedBy>Павел Горбачев</cp:lastModifiedBy>
  <cp:revision>6</cp:revision>
  <dcterms:created xsi:type="dcterms:W3CDTF">2016-01-04T10:28:08Z</dcterms:created>
  <dcterms:modified xsi:type="dcterms:W3CDTF">2016-01-04T11:23:20Z</dcterms:modified>
</cp:coreProperties>
</file>