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3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8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6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7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7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1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открытия кислорода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1-ой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6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Фридрих Энгельс</a:t>
            </a:r>
            <a:endParaRPr lang="ru-RU" dirty="0"/>
          </a:p>
        </p:txBody>
      </p:sp>
      <p:pic>
        <p:nvPicPr>
          <p:cNvPr id="7170" name="Picture 2" descr="http://nabbi.ru/wp-content/uploads/2015/07/Enge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288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726000" y="1690689"/>
            <a:ext cx="4789350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«Оба они так и не узнали, что оказалось у них в руках. Элемент, которому суждено было революционизировать химию, пропадал в их руках бесследно... Собственно открывшим кислород, поэтому остается Лавуазье, а не те двое, которые только описали кислород, даже не догадываясь, что они описывают»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677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Васильевич Ломоносов</a:t>
            </a:r>
            <a:endParaRPr lang="ru-RU" dirty="0"/>
          </a:p>
        </p:txBody>
      </p:sp>
      <p:pic>
        <p:nvPicPr>
          <p:cNvPr id="8194" name="Picture 2" descr="http://tn.new.fishki.net/26/upload/post/201509/30/1681125/95a87d22af71367d84e7a57936af2f5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 b="14543"/>
          <a:stretch/>
        </p:blipFill>
        <p:spPr bwMode="auto">
          <a:xfrm>
            <a:off x="628650" y="1690689"/>
            <a:ext cx="2610589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http://media.tumblr.com/889ad9d62a82f7f8eb5296963045fc67/tumblr_inline_n5ub44jxLY1r15u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50" y="1690689"/>
            <a:ext cx="48375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025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Алхимики</a:t>
            </a:r>
            <a:endParaRPr lang="ru-RU" dirty="0"/>
          </a:p>
        </p:txBody>
      </p:sp>
      <p:pic>
        <p:nvPicPr>
          <p:cNvPr id="2050" name="Picture 2" descr="http://www.everything4lessstore.com/images2/alchemy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7231"/>
            <a:ext cx="6096000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604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Леонардо да Винчи</a:t>
            </a:r>
            <a:endParaRPr lang="ru-RU" dirty="0"/>
          </a:p>
        </p:txBody>
      </p:sp>
      <p:pic>
        <p:nvPicPr>
          <p:cNvPr id="4098" name="Picture 2" descr="http://www.mir74.ru/uploads/photos/show/%5b1%5d_11_Mar_11/87_31b1b91f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74" y="1825625"/>
            <a:ext cx="3390652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702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Дреббель</a:t>
            </a:r>
            <a:r>
              <a:rPr lang="ru-RU" dirty="0" smtClean="0"/>
              <a:t> и его </a:t>
            </a:r>
            <a:br>
              <a:rPr lang="ru-RU" dirty="0" smtClean="0"/>
            </a:br>
            <a:r>
              <a:rPr lang="ru-RU" dirty="0" smtClean="0"/>
              <a:t>подводная лодка</a:t>
            </a:r>
            <a:endParaRPr lang="ru-RU" dirty="0"/>
          </a:p>
        </p:txBody>
      </p:sp>
      <p:pic>
        <p:nvPicPr>
          <p:cNvPr id="3074" name="Picture 2" descr="http://2.bp.blogspot.com/-KuE0pN_NS8s/T6UCXi8ExdI/AAAAAAAAGKk/XPi_LnUo_Ck/s1600/Penemu+kapal+selam+Cornelius_drebb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1438656" cy="186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images.fineartamerica.com/images-medium-large-5/cornelius-drebbels-submarine-artwork-science-photo-librar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027907"/>
            <a:ext cx="54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0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Роберт Бойль</a:t>
            </a:r>
            <a:endParaRPr lang="ru-RU" dirty="0"/>
          </a:p>
        </p:txBody>
      </p:sp>
      <p:pic>
        <p:nvPicPr>
          <p:cNvPr id="5122" name="Picture 2" descr="http://freedomtoteach.collins.co.uk/wp-content/uploads/2015/04/Robert-Boy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r="18271"/>
          <a:stretch/>
        </p:blipFill>
        <p:spPr bwMode="auto">
          <a:xfrm>
            <a:off x="2112745" y="1690689"/>
            <a:ext cx="4918509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6943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Открыватели «флогистона»:</a:t>
            </a:r>
            <a:br>
              <a:rPr lang="ru-RU" dirty="0" smtClean="0"/>
            </a:br>
            <a:r>
              <a:rPr lang="ru-RU" dirty="0" smtClean="0"/>
              <a:t>Бехер и </a:t>
            </a:r>
            <a:r>
              <a:rPr lang="ru-RU" dirty="0" err="1" smtClean="0"/>
              <a:t>Шталь</a:t>
            </a:r>
            <a:endParaRPr lang="ru-RU" dirty="0"/>
          </a:p>
        </p:txBody>
      </p:sp>
      <p:pic>
        <p:nvPicPr>
          <p:cNvPr id="6146" name="Picture 2" descr="http://player.myshared.ru/991048/data/images/img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2723209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http://unnatural.ru/wp-content/uploads/2013/03/032613_2233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70" y="1690689"/>
            <a:ext cx="294298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996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Джозеф Пристли</a:t>
            </a:r>
            <a:endParaRPr lang="ru-RU" dirty="0"/>
          </a:p>
        </p:txBody>
      </p:sp>
      <p:pic>
        <p:nvPicPr>
          <p:cNvPr id="4" name="Объект 3" descr="портрет Пристли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2304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опыт пристл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20" y="1690689"/>
            <a:ext cx="26307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001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Карл </a:t>
            </a:r>
            <a:r>
              <a:rPr lang="ru-RU" dirty="0" err="1" smtClean="0"/>
              <a:t>Шееле</a:t>
            </a:r>
            <a:endParaRPr lang="ru-RU" dirty="0"/>
          </a:p>
        </p:txBody>
      </p:sp>
      <p:pic>
        <p:nvPicPr>
          <p:cNvPr id="4" name="Объект 3" descr="порттер Шееле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2215385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37" y="1690689"/>
            <a:ext cx="517241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6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Антуан Лоран Лавуазье</a:t>
            </a:r>
            <a:endParaRPr lang="ru-RU" dirty="0"/>
          </a:p>
        </p:txBody>
      </p:sp>
      <p:pic>
        <p:nvPicPr>
          <p:cNvPr id="4" name="Объект 3" descr="портрет Лавуазье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0"/>
          <a:stretch>
            <a:fillRect/>
          </a:stretch>
        </p:blipFill>
        <p:spPr bwMode="auto">
          <a:xfrm>
            <a:off x="1749381" y="1690689"/>
            <a:ext cx="3113793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4.bp.blogspot.com/-JaEyhjD9SW0/U9tGgGPvQtI/AAAAAAAAais/7ZvU2KrUL7k/s320/vagy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80" y="1690689"/>
            <a:ext cx="185625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292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86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Times New Roman</vt:lpstr>
      <vt:lpstr>Тема Office</vt:lpstr>
      <vt:lpstr>История открытия кислорода</vt:lpstr>
      <vt:lpstr>Алхимики</vt:lpstr>
      <vt:lpstr>Леонардо да Винчи</vt:lpstr>
      <vt:lpstr>Дреббель и его  подводная лодка</vt:lpstr>
      <vt:lpstr>Роберт Бойль</vt:lpstr>
      <vt:lpstr>Открыватели «флогистона»: Бехер и Шталь</vt:lpstr>
      <vt:lpstr>Джозеф Пристли</vt:lpstr>
      <vt:lpstr>Карл Шееле</vt:lpstr>
      <vt:lpstr>Антуан Лоран Лавуазье</vt:lpstr>
      <vt:lpstr>Фридрих Энгельс</vt:lpstr>
      <vt:lpstr>Михаил Васильевич Ломоносов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открытия кислорода</dc:title>
  <dc:creator>Павел Горбачев</dc:creator>
  <cp:lastModifiedBy>Павел Горбачев</cp:lastModifiedBy>
  <cp:revision>5</cp:revision>
  <dcterms:created xsi:type="dcterms:W3CDTF">2016-01-04T10:28:08Z</dcterms:created>
  <dcterms:modified xsi:type="dcterms:W3CDTF">2016-01-04T15:17:42Z</dcterms:modified>
</cp:coreProperties>
</file>