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9" r:id="rId4"/>
    <p:sldId id="262" r:id="rId5"/>
    <p:sldId id="263" r:id="rId6"/>
    <p:sldId id="264" r:id="rId7"/>
    <p:sldId id="265" r:id="rId8"/>
    <p:sldId id="266" r:id="rId9"/>
    <p:sldId id="257" r:id="rId10"/>
    <p:sldId id="258" r:id="rId11"/>
    <p:sldId id="267" r:id="rId12"/>
    <p:sldId id="268" r:id="rId13"/>
    <p:sldId id="269" r:id="rId14"/>
    <p:sldId id="270" r:id="rId15"/>
    <p:sldId id="272" r:id="rId16"/>
    <p:sldId id="271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02C9-0ED7-4E28-8AA5-FB5C2C7B146E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F67-31CD-4DE5-9426-00E2683F7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66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02C9-0ED7-4E28-8AA5-FB5C2C7B146E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F67-31CD-4DE5-9426-00E2683F7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34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02C9-0ED7-4E28-8AA5-FB5C2C7B146E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F67-31CD-4DE5-9426-00E2683F7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2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02C9-0ED7-4E28-8AA5-FB5C2C7B146E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F67-31CD-4DE5-9426-00E2683F7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07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02C9-0ED7-4E28-8AA5-FB5C2C7B146E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F67-31CD-4DE5-9426-00E2683F7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20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02C9-0ED7-4E28-8AA5-FB5C2C7B146E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F67-31CD-4DE5-9426-00E2683F7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3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02C9-0ED7-4E28-8AA5-FB5C2C7B146E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F67-31CD-4DE5-9426-00E2683F7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85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02C9-0ED7-4E28-8AA5-FB5C2C7B146E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F67-31CD-4DE5-9426-00E2683F7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17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02C9-0ED7-4E28-8AA5-FB5C2C7B146E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F67-31CD-4DE5-9426-00E2683F7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32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02C9-0ED7-4E28-8AA5-FB5C2C7B146E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F67-31CD-4DE5-9426-00E2683F7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84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02C9-0ED7-4E28-8AA5-FB5C2C7B146E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F67-31CD-4DE5-9426-00E2683F7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902C9-0ED7-4E28-8AA5-FB5C2C7B146E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1F67-31CD-4DE5-9426-00E2683F7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43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ol.msu.ru/~slavphil/books/jsk_28_01filimonova.pdf" TargetMode="External"/><Relationship Id="rId2" Type="http://schemas.openxmlformats.org/officeDocument/2006/relationships/hyperlink" Target="http://www.stihi-xix-xx-vekov.ru/tutchev14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808312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Образ камня в литературе, фольклоре и живописи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06560"/>
            <a:ext cx="489654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4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Осип </a:t>
            </a:r>
            <a:r>
              <a:rPr lang="ru-RU" b="1" dirty="0" err="1" smtClean="0">
                <a:solidFill>
                  <a:srgbClr val="FF0000"/>
                </a:solidFill>
              </a:rPr>
              <a:t>Эмильевич</a:t>
            </a:r>
            <a:r>
              <a:rPr lang="ru-RU" b="1" dirty="0" smtClean="0">
                <a:solidFill>
                  <a:srgbClr val="FF0000"/>
                </a:solidFill>
              </a:rPr>
              <a:t> Мандельштам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1891 - 1938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3487464" cy="520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33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03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Виктор Михайлович Васнецов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1848 - 1926</a:t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7"/>
            <a:ext cx="3960440" cy="491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55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Витязь на распутье, 1882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холст, масло 167 * 308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Русский музей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92088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3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27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Памятник жертвам политических репрессий. «Соловецкий камень». Троицкая пл. 2002 г.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5904656" cy="474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8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Продолжите предложения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Анализируя ассоциации к слову камень, я понял, что…..</a:t>
            </a:r>
          </a:p>
          <a:p>
            <a:pPr algn="just"/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Сегодня на уроке я узнал, что …………..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934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Домашнее задание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А)Сравнительный </a:t>
            </a:r>
            <a:r>
              <a:rPr lang="ru-RU" b="1" dirty="0">
                <a:latin typeface="Times New Roman"/>
                <a:ea typeface="Times New Roman"/>
              </a:rPr>
              <a:t>анализ стихотворений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Б) Письменный анализ </a:t>
            </a:r>
            <a:r>
              <a:rPr lang="ru-RU" b="1" dirty="0" smtClean="0">
                <a:latin typeface="Times New Roman"/>
                <a:ea typeface="Times New Roman"/>
              </a:rPr>
              <a:t>картины</a:t>
            </a:r>
            <a:endParaRPr lang="ru-RU" b="1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В</a:t>
            </a:r>
            <a:r>
              <a:rPr lang="ru-RU" b="1" smtClean="0">
                <a:latin typeface="Times New Roman"/>
                <a:ea typeface="Times New Roman"/>
              </a:rPr>
              <a:t>) </a:t>
            </a:r>
            <a:r>
              <a:rPr lang="ru-RU" b="1" dirty="0">
                <a:latin typeface="Times New Roman"/>
                <a:ea typeface="Times New Roman"/>
              </a:rPr>
              <a:t>Эссе на основе ассоциаций из таблицы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24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Ресурсы урока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2"/>
              </a:rPr>
              <a:t>http://www.stihi-xix-xx-vekov.ru/tutchev14.html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3"/>
              </a:rPr>
              <a:t>http://www.philol.msu.ru/~slavphil/books/jsk_28_01filimonova.pdf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30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Презентацию выполнила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 smtClean="0"/>
              <a:t>Гулимова</a:t>
            </a:r>
            <a:r>
              <a:rPr lang="ru-RU" b="1" dirty="0" smtClean="0"/>
              <a:t> Татьяна Олеговна,</a:t>
            </a:r>
          </a:p>
          <a:p>
            <a:pPr marL="0" indent="0">
              <a:buNone/>
            </a:pPr>
            <a:r>
              <a:rPr lang="ru-RU" b="1" dirty="0" smtClean="0"/>
              <a:t> учитель русского языка и литературы </a:t>
            </a:r>
          </a:p>
          <a:p>
            <a:pPr marL="0" indent="0">
              <a:buNone/>
            </a:pPr>
            <a:r>
              <a:rPr lang="ru-RU" b="1" dirty="0" smtClean="0"/>
              <a:t>ГБОУ СОШ № 210 г. </a:t>
            </a:r>
            <a:r>
              <a:rPr lang="ru-RU" b="1" dirty="0" smtClean="0"/>
              <a:t>Санкт-Петербурга</a:t>
            </a:r>
          </a:p>
          <a:p>
            <a:pPr marL="0" indent="0">
              <a:buNone/>
            </a:pPr>
            <a:r>
              <a:rPr lang="ru-RU" b="1" smtClean="0"/>
              <a:t>241-202-828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1888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Задачи урока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1. Закрепление умения сопоставлять литературные произведения.</a:t>
            </a:r>
          </a:p>
          <a:p>
            <a:pPr marL="0" indent="0">
              <a:buNone/>
            </a:pPr>
            <a:r>
              <a:rPr lang="ru-RU" b="1" dirty="0" smtClean="0"/>
              <a:t>2. Закрепление умения выявлять авторскую позицию в литературном произведении.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16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556792"/>
            <a:ext cx="82089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51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06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888"/>
            <a:ext cx="8136904" cy="684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25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Камень - </a:t>
            </a:r>
            <a:r>
              <a:rPr lang="ru-RU" b="1" dirty="0" err="1" smtClean="0">
                <a:solidFill>
                  <a:srgbClr val="FF0000"/>
                </a:solidFill>
              </a:rPr>
              <a:t>следовик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12303"/>
            <a:ext cx="7632848" cy="495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23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Камень в урочище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</a:rPr>
              <a:t>Бесовы</a:t>
            </a:r>
            <a:r>
              <a:rPr lang="ru-RU" b="1" dirty="0" smtClean="0">
                <a:solidFill>
                  <a:srgbClr val="FF0000"/>
                </a:solidFill>
              </a:rPr>
              <a:t> следки»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11" y="1700808"/>
            <a:ext cx="813690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65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Камень св. Антония Римлянина (</a:t>
            </a:r>
            <a:r>
              <a:rPr lang="en-US" b="1" dirty="0" smtClean="0">
                <a:solidFill>
                  <a:srgbClr val="FF0000"/>
                </a:solidFill>
              </a:rPr>
              <a:t>XII</a:t>
            </a:r>
            <a:r>
              <a:rPr lang="ru-RU" b="1" dirty="0" smtClean="0">
                <a:solidFill>
                  <a:srgbClr val="FF0000"/>
                </a:solidFill>
              </a:rPr>
              <a:t> в.) в соборе Рождества Богородицы новгородского </a:t>
            </a:r>
            <a:r>
              <a:rPr lang="ru-RU" b="1" dirty="0" err="1" smtClean="0">
                <a:solidFill>
                  <a:srgbClr val="FF0000"/>
                </a:solidFill>
              </a:rPr>
              <a:t>Антониева</a:t>
            </a:r>
            <a:r>
              <a:rPr lang="ru-RU" b="1" dirty="0" smtClean="0">
                <a:solidFill>
                  <a:srgbClr val="FF0000"/>
                </a:solidFill>
              </a:rPr>
              <a:t> монастыря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17646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69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Фёдор Иванович Тютчев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1803 - 1873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3"/>
            <a:ext cx="5784304" cy="511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65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148</Words>
  <Application>Microsoft Office PowerPoint</Application>
  <PresentationFormat>Экран (4:3)</PresentationFormat>
  <Paragraphs>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Образ камня в литературе, фольклоре и живописи</vt:lpstr>
      <vt:lpstr>Задачи урока</vt:lpstr>
      <vt:lpstr>Презентация PowerPoint</vt:lpstr>
      <vt:lpstr>Презентация PowerPoint</vt:lpstr>
      <vt:lpstr>Презентация PowerPoint</vt:lpstr>
      <vt:lpstr>Камень - следовик</vt:lpstr>
      <vt:lpstr>Камень в урочище  «Бесовы следки»</vt:lpstr>
      <vt:lpstr>Презентация PowerPoint</vt:lpstr>
      <vt:lpstr>Фёдор Иванович Тютчев 1803 - 1873</vt:lpstr>
      <vt:lpstr>Осип Эмильевич Мандельштам 1891 - 1938</vt:lpstr>
      <vt:lpstr> Виктор Михайлович Васнецов 1848 - 1926 </vt:lpstr>
      <vt:lpstr>Витязь на распутье, 1882 холст, масло 167 * 308 Русский музей</vt:lpstr>
      <vt:lpstr>Презентация PowerPoint</vt:lpstr>
      <vt:lpstr>Памятник жертвам политических репрессий. «Соловецкий камень». Троицкая пл. 2002 г.</vt:lpstr>
      <vt:lpstr>Продолжите предложения</vt:lpstr>
      <vt:lpstr>Домашнее задание</vt:lpstr>
      <vt:lpstr>Ресурсы урока</vt:lpstr>
      <vt:lpstr>Презентацию выполнила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камня в литературе, фольклоре и живописи</dc:title>
  <dc:creator>Татьяна</dc:creator>
  <cp:lastModifiedBy>Татьяна</cp:lastModifiedBy>
  <cp:revision>21</cp:revision>
  <dcterms:created xsi:type="dcterms:W3CDTF">2015-03-31T08:39:37Z</dcterms:created>
  <dcterms:modified xsi:type="dcterms:W3CDTF">2016-01-09T10:39:15Z</dcterms:modified>
</cp:coreProperties>
</file>