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eb-web.ru/feb/mayakovsky/texts/ms0/msa/msa-339-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УРОК - КВН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3955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По творчеству С.А. Есенина и В.В. Маяковского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http://cs313321.vk.me/v313321880/a7c1/kurLIgP14pA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31126"/>
          <a:stretch/>
        </p:blipFill>
        <p:spPr bwMode="auto">
          <a:xfrm>
            <a:off x="1054186" y="413704"/>
            <a:ext cx="325056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1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31" y="446088"/>
            <a:ext cx="5421080" cy="97631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Какому </a:t>
            </a: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поэту – Есенину или </a:t>
            </a:r>
            <a:r>
              <a:rPr lang="ru-RU" sz="2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Маяко</a:t>
            </a:r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вскому – принадлежат эти образы:</a:t>
            </a:r>
            <a:b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204" y="1598613"/>
            <a:ext cx="5504208" cy="492687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1.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Белая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берёза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2. Страниц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войска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3. Синь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упавшая в реку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4. Родина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кроткая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5. Буча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боевая, кипучая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6. Товарищ-пароход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7. Дряхлая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корова с выпавшими зубами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8. Змея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двухметроворостая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9.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Мурло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мещанина</a:t>
            </a:r>
          </a:p>
          <a:p>
            <a:pPr lvl="0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10. Московский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озорной гуляка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8" name="Picture 4" descr="http://www.sergesenin.ru/wp-content/uploads/2011/12/esen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3" y="446088"/>
            <a:ext cx="2484120" cy="3192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abzac.ru/wp-content/uploads/2014/04/%D0%9C%D0%B0%D1%8F%D0%BA%D0%BE%D0%B2%D1%81%D0%BA%D0%B8%D0%B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138" y="2454583"/>
            <a:ext cx="2981498" cy="4203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5485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Кто о себе сказал?</a:t>
            </a:r>
            <a:endParaRPr lang="ru-RU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Команда  1.</a:t>
            </a:r>
            <a:endParaRPr lang="ru-RU" sz="3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29790" y="2548966"/>
            <a:ext cx="5502316" cy="335406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Я сердцем никогда не лгу,</a:t>
            </a:r>
            <a:b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потому на голос чванства</a:t>
            </a:r>
            <a:b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Бестрепетно сказать могу,</a:t>
            </a:r>
            <a:b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Что я прощаюсь с … </a:t>
            </a:r>
            <a:r>
              <a:rPr lang="ru-RU" sz="2400" b="1" dirty="0">
                <a:latin typeface="Comic Sans MS" panose="030F0702030302020204" pitchFamily="66" charset="0"/>
              </a:rPr>
              <a:t>.</a:t>
            </a:r>
          </a:p>
          <a:p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Команда</a:t>
            </a:r>
            <a:r>
              <a:rPr lang="ru-RU" sz="36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 2.</a:t>
            </a:r>
            <a:endParaRPr lang="ru-RU" sz="3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32106" y="2545738"/>
            <a:ext cx="5259894" cy="335406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  <a:hlinkClick r:id="rId2"/>
              </a:rPr>
              <a:t>Уже второй должно быть ты легла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ночи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Млечпуть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серебряной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Окою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Я не спешу и молниями телеграмм</a:t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Мне незачем тебя будить и беспокоить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chernovik.me/wp-content/uploads/2013/07/%D0%9C%D0%B0%D1%8F%D0%BA%D0%BE%D0%B2%D1%81%D0%BA%D0%B8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69952"/>
            <a:ext cx="1398905" cy="1855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ergesenin.ru/wp-content/uploads/2011/12/esen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5070763"/>
            <a:ext cx="1539190" cy="1978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874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Используя антонимы, расшифруйте фразу. Кому она принадлежит?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1.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2.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Чёрная осина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Над твоим крыльцом</a:t>
            </a:r>
          </a:p>
          <a:p>
            <a:pPr marL="0" indent="0">
              <a:buNone/>
            </a:pPr>
            <a:r>
              <a:rPr lang="ru-RU" sz="3200" b="1">
                <a:solidFill>
                  <a:srgbClr val="00B050"/>
                </a:solidFill>
                <a:latin typeface="Comic Sans MS" panose="030F0702030302020204" pitchFamily="66" charset="0"/>
              </a:rPr>
              <a:t>Скинула </a:t>
            </a:r>
            <a:r>
              <a:rPr lang="ru-RU" sz="3200" b="1" smtClean="0">
                <a:solidFill>
                  <a:srgbClr val="00B050"/>
                </a:solidFill>
                <a:latin typeface="Comic Sans MS" panose="030F0702030302020204" pitchFamily="66" charset="0"/>
              </a:rPr>
              <a:t>дождинки,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Наверное</a:t>
            </a: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, свинцом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620982" y="2548966"/>
            <a:ext cx="5311123" cy="33540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Пей сок, говядину не ешь, ночь его первая уходит, холоп!</a:t>
            </a:r>
          </a:p>
        </p:txBody>
      </p:sp>
      <p:pic>
        <p:nvPicPr>
          <p:cNvPr id="6146" name="Picture 2" descr="http://chernovik.me/wp-content/uploads/2013/07/%D0%9C%D0%B0%D1%8F%D0%BA%D0%BE%D0%B2%D1%81%D0%BA%D0%B8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928" y="2590217"/>
            <a:ext cx="1230555" cy="1632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ergesenin.ru/wp-content/uploads/2011/12/esen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9" y="1218587"/>
            <a:ext cx="1616802" cy="207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9025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851" y="624110"/>
            <a:ext cx="10598727" cy="128089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Сверьтесь с эталоном!!!</a:t>
            </a:r>
            <a:endParaRPr lang="ru-RU" sz="6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4851" y="2133600"/>
            <a:ext cx="5498225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Ешь ананасы, рябчиков жуй, день твой последний приходит, буржуй</a:t>
            </a:r>
            <a:r>
              <a:rPr lang="ru-RU" sz="4000" b="1" dirty="0" smtClean="0">
                <a:solidFill>
                  <a:srgbClr val="C00000"/>
                </a:solidFill>
              </a:rPr>
              <a:t>» (В. Маяковский)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332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Белая берёза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 моим окном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Принакрылась снегом,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Точно серебром.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(Есенин)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2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Рефлексия </a:t>
            </a:r>
            <a:endParaRPr lang="ru-RU" sz="8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18" y="2133600"/>
            <a:ext cx="9925194" cy="377762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600" b="1" dirty="0" smtClean="0">
                <a:latin typeface="Comic Sans MS" panose="030F0702030302020204" pitchFamily="66" charset="0"/>
              </a:rPr>
              <a:t>Подводя итог нашей работе, покажите домашнее задание – сценку по биографии Есенина или Маяковского.</a:t>
            </a:r>
            <a:endParaRPr lang="ru-RU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4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Домашнее задание</a:t>
            </a:r>
            <a:endParaRPr lang="ru-RU" sz="6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851" y="2133600"/>
            <a:ext cx="10099761" cy="42006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lvl="0"/>
            <a:r>
              <a:rPr lang="ru-RU" dirty="0"/>
              <a:t> </a:t>
            </a:r>
            <a:r>
              <a:rPr lang="ru-RU" sz="3600" b="1" dirty="0">
                <a:latin typeface="Comic Sans MS" panose="030F0702030302020204" pitchFamily="66" charset="0"/>
              </a:rPr>
              <a:t>Повторить творческие биографии поэтов – Есенина и Маяковского.</a:t>
            </a:r>
          </a:p>
          <a:p>
            <a:pPr lvl="0"/>
            <a:r>
              <a:rPr lang="ru-RU" sz="3600" b="1" dirty="0">
                <a:latin typeface="Comic Sans MS" panose="030F0702030302020204" pitchFamily="66" charset="0"/>
              </a:rPr>
              <a:t>Придумать ребус по творчеству этих поэтов</a:t>
            </a:r>
            <a:r>
              <a:rPr lang="ru-RU" sz="3600" b="1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endParaRPr lang="ru-RU" sz="3600" b="1" dirty="0">
              <a:latin typeface="Comic Sans MS" panose="030F0702030302020204" pitchFamily="66" charset="0"/>
            </a:endParaRPr>
          </a:p>
          <a:p>
            <a:pPr lvl="0"/>
            <a:r>
              <a:rPr lang="ru-RU" sz="3600" b="1" dirty="0" smtClean="0">
                <a:latin typeface="Comic Sans MS" panose="030F0702030302020204" pitchFamily="66" charset="0"/>
              </a:rPr>
              <a:t>Или: </a:t>
            </a:r>
          </a:p>
          <a:p>
            <a:pPr marL="0" lvl="0" indent="0">
              <a:buNone/>
            </a:pPr>
            <a:endParaRPr lang="ru-RU" sz="3600" b="1" dirty="0">
              <a:latin typeface="Comic Sans MS" panose="030F0702030302020204" pitchFamily="66" charset="0"/>
            </a:endParaRPr>
          </a:p>
          <a:p>
            <a:pPr lvl="0"/>
            <a:r>
              <a:rPr lang="ru-RU" sz="3600" b="1" dirty="0">
                <a:latin typeface="Comic Sans MS" panose="030F0702030302020204" pitchFamily="66" charset="0"/>
              </a:rPr>
              <a:t>Придумать кроссворд по творческой биографии.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6710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45" y="624110"/>
            <a:ext cx="1076946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ыберите из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фото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такие, на которых изображён Есенин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(команда1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 и Маяковский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(команда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2)?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https://retina.news.mail.ru/prev670x400/pic/b1/ef/g269009_b6fc7cc8ed036eca9d22cd5f8b2f8dfd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21" t="44455" r="47345" b="-2773"/>
          <a:stretch/>
        </p:blipFill>
        <p:spPr bwMode="auto">
          <a:xfrm>
            <a:off x="735145" y="4123113"/>
            <a:ext cx="1870364" cy="1945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t-smertina.narod.ru/litphoto/esenin-photo/sergey-esenin-31s.jpg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478" t="36597" r="11107" b="36634"/>
          <a:stretch/>
        </p:blipFill>
        <p:spPr bwMode="auto">
          <a:xfrm>
            <a:off x="3791082" y="4898621"/>
            <a:ext cx="1714500" cy="1820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t-smertina.narod.ru/litphoto/blok/blok_2_1884.jp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30" b="15799"/>
          <a:stretch/>
        </p:blipFill>
        <p:spPr bwMode="auto">
          <a:xfrm>
            <a:off x="5183523" y="2307124"/>
            <a:ext cx="1642110" cy="191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1abzac.ru/wp-content/uploads/2014/04/%D0%9C%D0%B0%D1%8F%D0%BA%D0%BE%D0%B2%D1%81%D0%BA%D0%B8%D0%B9-%D0%B3%D0%B8%D0%BC%D0%BD%D0%B0%D0%B7%D0%B8%D1%81%D1%82.jpg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00" t="658" r="27309" b="2137"/>
          <a:stretch/>
        </p:blipFill>
        <p:spPr bwMode="auto">
          <a:xfrm>
            <a:off x="7075677" y="4619850"/>
            <a:ext cx="1760184" cy="1907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https://img-fotki.yandex.ru/get/4406/3692493.51/0_12584d_879c8b82_orig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977" y="4715046"/>
            <a:ext cx="1621444" cy="214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t-smertina.narod.ru/litphoto/esenin-photo/sergey-esenin-8s.jpg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2099193"/>
            <a:ext cx="1861185" cy="189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cdn13.img22.ria.ru/images/30127/49/30127495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195262" y="2217871"/>
            <a:ext cx="1447051" cy="198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.beta.rian.ru/images/28072/82/280728234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86" y="2136371"/>
            <a:ext cx="1637610" cy="193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c.pics.livejournal.com/misareg_msk/51159595/5274/original.jpg"/>
          <p:cNvPicPr/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49" t="11546" r="36752" b="57517"/>
          <a:stretch/>
        </p:blipFill>
        <p:spPr bwMode="auto">
          <a:xfrm>
            <a:off x="10735600" y="3511952"/>
            <a:ext cx="1217988" cy="158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7493" y="4188226"/>
            <a:ext cx="135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1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16" y="6325985"/>
            <a:ext cx="175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3523" y="4397433"/>
            <a:ext cx="1283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3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48698" y="4305993"/>
            <a:ext cx="140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4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44247" y="4207428"/>
            <a:ext cx="132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5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3632" y="5095702"/>
            <a:ext cx="8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6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4406" y="6303423"/>
            <a:ext cx="6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7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6993" y="6488668"/>
            <a:ext cx="121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8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6051" y="6384175"/>
            <a:ext cx="89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№ 9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4822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8" y="624110"/>
            <a:ext cx="10507084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еред вами два фрагмента стихотворений. Какое принадлежит Есенину, а какое – Маяковскому?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011" y="2133600"/>
            <a:ext cx="6504065" cy="377762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Каждая </a:t>
            </a:r>
            <a:r>
              <a:rPr lang="ru-RU" sz="2400" b="1" i="1" dirty="0" err="1">
                <a:solidFill>
                  <a:srgbClr val="C00000"/>
                </a:solidFill>
              </a:rPr>
              <a:t>задрипанная</a:t>
            </a:r>
            <a:r>
              <a:rPr lang="ru-RU" sz="2400" b="1" i="1" dirty="0">
                <a:solidFill>
                  <a:srgbClr val="C00000"/>
                </a:solidFill>
              </a:rPr>
              <a:t> лошадь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Головой кивает мне навстречу.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Для зверей приятель я хороший,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Каждый стих мой душу зверя лечит.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Средь людей я дружбы не имею,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Я иному покорился царству.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Каждому здесь кобелю на шею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Я готов отдать свой лучший галстук.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062" y="2126222"/>
            <a:ext cx="5212079" cy="45904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Я люблю зверье.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Увидишь собачонку —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тут у булочной одна —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сплошная плешь,—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из себя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и то готов достать печенку.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Мне не жалко, дорогая,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ешь!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novayagazeta.ru/storage/c/2013/04/12/1365786563_138251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0" y="5277211"/>
            <a:ext cx="2300295" cy="1725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k2z.ru/my_img/img/2015/10/03/0ef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24" y="5397693"/>
            <a:ext cx="2139653" cy="1604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71709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156" y="624110"/>
            <a:ext cx="10897986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 ком эти строки и кто их автор?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01542" y="2126221"/>
            <a:ext cx="6090458" cy="4424207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Так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просто можно жизнь покинуть эту, 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Бездумно и безбольно догореть,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Но не дано Российскому поэту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Такою светлой смертью умереть.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Всего верней свинец душе крылатой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Небесные откроет рубежи,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Иль хриплый ужас лапою косматой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Из сердца, как из губки, выжмет жизнь.</a:t>
            </a:r>
            <a:b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pp.vk.me/c622418/v622418327/5040b/NhZhM2WGEo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17" y="1579417"/>
            <a:ext cx="2165213" cy="2886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416216/v416216854/6694/9Y5TAWXvQ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24" y="3270436"/>
            <a:ext cx="2539876" cy="3416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078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Кто о ком сказал?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30778" y="2548966"/>
            <a:ext cx="5901328" cy="33540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Никогда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я не был на Босфоре,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Ты меня не спрашивай о нём.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Я в твоих глазах увидел море,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Полыхающее огнём.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2.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75120" y="2545737"/>
            <a:ext cx="4830511" cy="4162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Мы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теперь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 таким нежны —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спортом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  выпрямишь не многих, —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вы и нам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Москве нужны,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 хватает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  длинноногих.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260" y="5038853"/>
            <a:ext cx="1432364" cy="18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opoccuu.com/esenin-1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5" y="5029201"/>
            <a:ext cx="1342074" cy="1828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6550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Кто из поэтов сказал?</a:t>
            </a:r>
            <a:endParaRPr lang="ru-RU" sz="6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1.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37608" y="2548966"/>
            <a:ext cx="5294498" cy="33540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«Принимать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или не принимать? Такого вопроса для меня не было. Моя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революция».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2.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6956" y="2545738"/>
            <a:ext cx="4928061" cy="335406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«В 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годы революции был всецело на стороне Октября…»</a:t>
            </a:r>
          </a:p>
          <a:p>
            <a:endParaRPr lang="ru-RU" dirty="0"/>
          </a:p>
        </p:txBody>
      </p:sp>
      <p:pic>
        <p:nvPicPr>
          <p:cNvPr id="2050" name="Picture 2" descr="https://pp.vk.me/c402923/v402923402/8e4b/zW2NgEPbG5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81" t="2105" r="23847" b="12403"/>
          <a:stretch/>
        </p:blipFill>
        <p:spPr bwMode="auto">
          <a:xfrm>
            <a:off x="1530940" y="679123"/>
            <a:ext cx="1238597" cy="1504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5255/u74033839/109976760/x_a37773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55" t="1" r="14824" b="3000"/>
          <a:stretch/>
        </p:blipFill>
        <p:spPr bwMode="auto">
          <a:xfrm>
            <a:off x="362901" y="2443301"/>
            <a:ext cx="1313411" cy="157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40997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182" y="932857"/>
            <a:ext cx="10224451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какого произведения эти строки?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их автор?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Команда 1.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5636" y="2548966"/>
            <a:ext cx="6018415" cy="33540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Мне бы жить и жить,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сквозь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годы и мчась.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Но в конце хочу —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других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желаний 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нету —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встретить я хочу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мой смертный час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так,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как встретил смерть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товарищ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Команда 2.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257011" y="2545738"/>
            <a:ext cx="4248620" cy="4087818"/>
          </a:xfrm>
        </p:spPr>
        <p:txBody>
          <a:bodyPr/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Читайте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завидуйте,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я –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гражданин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  Советского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Союза.</a:t>
            </a:r>
          </a:p>
        </p:txBody>
      </p:sp>
    </p:spTree>
    <p:extLst>
      <p:ext uri="{BB962C8B-B14F-4D97-AF65-F5344CB8AC3E}">
        <p14:creationId xmlns="" xmlns:p14="http://schemas.microsoft.com/office/powerpoint/2010/main" val="19047797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6" y="624110"/>
            <a:ext cx="9966756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какого произведения эти строки?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их автор?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Команда  1.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30532" y="2548965"/>
            <a:ext cx="5801574" cy="3923867"/>
          </a:xfrm>
        </p:spPr>
        <p:txBody>
          <a:bodyPr>
            <a:normAutofit fontScale="92500" lnSpcReduction="10000"/>
          </a:bodyPr>
          <a:lstStyle/>
          <a:p>
            <a:endParaRPr lang="ru-RU" sz="3200" b="1" dirty="0" smtClean="0">
              <a:latin typeface="Comic Sans MS" panose="030F0702030302020204" pitchFamily="66" charset="0"/>
            </a:endParaRPr>
          </a:p>
          <a:p>
            <a:r>
              <a:rPr lang="ru-RU" sz="3200" b="1" dirty="0" smtClean="0">
                <a:latin typeface="Comic Sans MS" panose="030F0702030302020204" pitchFamily="66" charset="0"/>
              </a:rPr>
              <a:t>Не </a:t>
            </a:r>
            <a:r>
              <a:rPr lang="ru-RU" sz="3200" b="1" dirty="0">
                <a:latin typeface="Comic Sans MS" panose="030F0702030302020204" pitchFamily="66" charset="0"/>
              </a:rPr>
              <a:t>обгорят рябиновые кисти,</a:t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>От желтизны не пропадет трава,</a:t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>Как дерево роняет тихо листья,</a:t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>Так я роняю грустные слова.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Команда  2.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32105" y="2545738"/>
            <a:ext cx="4955094" cy="3354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Мне наплевать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 на бронзы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многопудье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мне наплевать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на мраморную слизь.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Сочтемся славою —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     ведь мы свои же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люди…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doklad-na-temu.ru/wp-content/uploads/2013/05/esen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40" t="5696" r="29627" b="10031"/>
          <a:stretch/>
        </p:blipFill>
        <p:spPr bwMode="auto">
          <a:xfrm>
            <a:off x="1155347" y="1271847"/>
            <a:ext cx="1595182" cy="1693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avrykino.files.wordpress.com/2013/09/d0bcd0b0d18fd0b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92" y="4794651"/>
            <a:ext cx="1357339" cy="196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247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какого произведения эти строки?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Кто их автор?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 1.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077" y="2545737"/>
            <a:ext cx="5852160" cy="3354060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До свиданья, друг мой, без руки, без слова,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 грусти и не печаль бровей,—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 этой жизни умирать не ново,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Но и жить, конечно, не нове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Команда 2.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83433" y="2545738"/>
            <a:ext cx="5278582" cy="33540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Руки милой - пара лебедей -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 золоте волос моих ныряют.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 на этом свете из людей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Песнь любви поют и повторяют.</a:t>
            </a:r>
          </a:p>
        </p:txBody>
      </p:sp>
      <p:pic>
        <p:nvPicPr>
          <p:cNvPr id="4098" name="Picture 2" descr="http://feb-web.ru/feb/esenin/pictures/el1-54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2" y="1114877"/>
            <a:ext cx="1240962" cy="14308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abzac.ru/wp-content/uploads/2014/04/%D0%9C%D0%B0%D1%8F%D0%BA%D0%BE%D0%B2%D1%81%D0%BA%D0%B8%D0%B9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8" y="5311832"/>
            <a:ext cx="1200107" cy="17099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1686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526</Words>
  <Application>Microsoft Office PowerPoint</Application>
  <PresentationFormat>Произвольный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 УРОК - КВН</vt:lpstr>
      <vt:lpstr>Выберите из фото  такие, на которых изображён Есенин (команда1) и Маяковский (команда 2)? </vt:lpstr>
      <vt:lpstr>Перед вами два фрагмента стихотворений. Какое принадлежит Есенину, а какое – Маяковскому? </vt:lpstr>
      <vt:lpstr>О ком эти строки и кто их автор? </vt:lpstr>
      <vt:lpstr>Кто о ком сказал?</vt:lpstr>
      <vt:lpstr>Кто из поэтов сказал?</vt:lpstr>
      <vt:lpstr>Из какого произведения эти строки? Кто их автор?</vt:lpstr>
      <vt:lpstr>Из какого произведения эти строки? Кто их автор?</vt:lpstr>
      <vt:lpstr>Из какого произведения эти строки? Кто их автор?</vt:lpstr>
      <vt:lpstr>   Какому поэту – Есенину или Маяковскому – принадлежат эти образы: </vt:lpstr>
      <vt:lpstr>Кто о себе сказал?</vt:lpstr>
      <vt:lpstr>Используя антонимы, расшифруйте фразу. Кому она принадлежит?</vt:lpstr>
      <vt:lpstr>Сверьтесь с эталоном!!!</vt:lpstr>
      <vt:lpstr>Рефлексия 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- КВН</dc:title>
  <dc:creator>dima shuiskii</dc:creator>
  <cp:lastModifiedBy>Еремеева</cp:lastModifiedBy>
  <cp:revision>29</cp:revision>
  <dcterms:created xsi:type="dcterms:W3CDTF">2016-01-06T10:27:53Z</dcterms:created>
  <dcterms:modified xsi:type="dcterms:W3CDTF">2016-01-11T15:57:06Z</dcterms:modified>
</cp:coreProperties>
</file>