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4" r:id="rId8"/>
    <p:sldId id="267" r:id="rId9"/>
    <p:sldId id="278" r:id="rId10"/>
    <p:sldId id="281" r:id="rId11"/>
    <p:sldId id="277" r:id="rId12"/>
    <p:sldId id="274" r:id="rId13"/>
    <p:sldId id="276" r:id="rId14"/>
    <p:sldId id="262" r:id="rId15"/>
    <p:sldId id="284" r:id="rId16"/>
    <p:sldId id="268" r:id="rId17"/>
    <p:sldId id="265" r:id="rId18"/>
    <p:sldId id="273" r:id="rId19"/>
    <p:sldId id="283" r:id="rId20"/>
    <p:sldId id="266" r:id="rId21"/>
    <p:sldId id="272" r:id="rId22"/>
    <p:sldId id="282" r:id="rId23"/>
    <p:sldId id="270" r:id="rId24"/>
    <p:sldId id="280" r:id="rId25"/>
    <p:sldId id="279" r:id="rId26"/>
    <p:sldId id="275" r:id="rId27"/>
    <p:sldId id="269" r:id="rId28"/>
    <p:sldId id="263" r:id="rId29"/>
    <p:sldId id="26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4E916A0-83EF-4214-B4BD-236DF58CCB5A}" type="datetimeFigureOut">
              <a:rPr lang="ru-RU" smtClean="0"/>
              <a:t>31.03.2015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3E33AC-4A4F-47CC-9C11-CC0D95F9D6C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196752"/>
            <a:ext cx="60648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7030A0"/>
                </a:solidFill>
              </a:rPr>
              <a:t>Искусство завязывать платок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1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0" y="332656"/>
            <a:ext cx="8088899" cy="606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05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96653"/>
            <a:ext cx="8016890" cy="601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944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ИМ\Desktop\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255"/>
            <a:ext cx="6912768" cy="651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98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1" y="332656"/>
            <a:ext cx="8160907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9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ИМ\Desktop\847537f74dc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4676"/>
            <a:ext cx="8291264" cy="550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М\Desktop\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087"/>
            <a:ext cx="6696744" cy="630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1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5"/>
          <a:stretch/>
        </p:blipFill>
        <p:spPr>
          <a:xfrm>
            <a:off x="539551" y="980728"/>
            <a:ext cx="7632849" cy="54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1178768"/>
          </a:xfrm>
        </p:spPr>
        <p:txBody>
          <a:bodyPr/>
          <a:lstStyle/>
          <a:p>
            <a:r>
              <a:rPr lang="ru-RU" dirty="0" smtClean="0"/>
              <a:t>                   Роза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1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ИМ\Desktop\15-pla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7087"/>
            <a:ext cx="8496944" cy="61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136904" cy="610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44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М\Desktop\16-platk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06" y="620688"/>
            <a:ext cx="8466966" cy="56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9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08"/>
          <a:stretch/>
        </p:blipFill>
        <p:spPr>
          <a:xfrm>
            <a:off x="323528" y="404664"/>
            <a:ext cx="4252814" cy="5927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404664"/>
            <a:ext cx="4101349" cy="57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77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ИМ\Desktop\kovbojjskijj-uz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8128"/>
            <a:ext cx="6768752" cy="615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8604448" cy="616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3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РИМ\Desktop\37086d791f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6374"/>
            <a:ext cx="6419250" cy="639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5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0" y="260647"/>
            <a:ext cx="8472941" cy="635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34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7776864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10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РИМ\Desktop\1395225659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6" y="836712"/>
            <a:ext cx="8053818" cy="538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52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ИМ\Desktop\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9123"/>
            <a:ext cx="7416823" cy="627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1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РИМ\Desktop\9916e03039e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59" y="404664"/>
            <a:ext cx="8371597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40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20688"/>
            <a:ext cx="8809213" cy="55446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569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ИМ\Desktop\ba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3205"/>
            <a:ext cx="7776864" cy="653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4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ИМ\Desktop\074126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6048672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ИМ\Desktop\bel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6017"/>
            <a:ext cx="7344816" cy="618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63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ИМ\Desktop\bel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8661"/>
            <a:ext cx="7344816" cy="620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6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5"/>
          <a:stretch/>
        </p:blipFill>
        <p:spPr>
          <a:xfrm>
            <a:off x="691952" y="620688"/>
            <a:ext cx="6976392" cy="5455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3775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0" y="476250"/>
            <a:ext cx="7667625" cy="8302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                          Офис-узел</a:t>
            </a:r>
            <a:endParaRPr lang="ru-RU" sz="400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2"/>
          <a:stretch/>
        </p:blipFill>
        <p:spPr>
          <a:xfrm>
            <a:off x="827584" y="1268760"/>
            <a:ext cx="4103688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Объект 13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1"/>
          <a:stretch/>
        </p:blipFill>
        <p:spPr>
          <a:xfrm>
            <a:off x="5148064" y="1340768"/>
            <a:ext cx="3302000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639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58670"/>
            <a:ext cx="7800867" cy="585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7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75</TotalTime>
  <Words>7</Words>
  <Application>Microsoft Office PowerPoint</Application>
  <PresentationFormat>Экран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Роза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РИМ</dc:creator>
  <cp:lastModifiedBy>РИМ</cp:lastModifiedBy>
  <cp:revision>9</cp:revision>
  <dcterms:created xsi:type="dcterms:W3CDTF">2015-03-28T10:25:14Z</dcterms:created>
  <dcterms:modified xsi:type="dcterms:W3CDTF">2015-03-31T11:00:42Z</dcterms:modified>
</cp:coreProperties>
</file>