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74" r:id="rId4"/>
    <p:sldId id="265" r:id="rId5"/>
    <p:sldId id="267" r:id="rId6"/>
    <p:sldId id="268" r:id="rId7"/>
    <p:sldId id="276" r:id="rId8"/>
    <p:sldId id="270" r:id="rId9"/>
    <p:sldId id="271" r:id="rId10"/>
    <p:sldId id="272" r:id="rId11"/>
    <p:sldId id="27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FCBBF-2930-4A51-BFFA-C5B97228514C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7FD5F-E6FE-43E2-A363-3AAA30AEF0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FCBBF-2930-4A51-BFFA-C5B97228514C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7FD5F-E6FE-43E2-A363-3AAA30AEF0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FCBBF-2930-4A51-BFFA-C5B97228514C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7FD5F-E6FE-43E2-A363-3AAA30AEF0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B52B4-15BD-473D-B7EC-7AD51CED84B6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19595-FB4A-4085-9DE5-22E2AF30A989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Picture 2" descr="C:\Users\User\Desktop\6905310.jpg"/>
          <p:cNvPicPr>
            <a:picLocks noChangeAspect="1" noChangeArrowheads="1"/>
          </p:cNvPicPr>
          <p:nvPr/>
        </p:nvPicPr>
        <p:blipFill>
          <a:blip r:embed="rId2" cstate="email">
            <a:lum bright="-20000" contrast="-20000"/>
          </a:blip>
          <a:srcRect/>
          <a:stretch>
            <a:fillRect/>
          </a:stretch>
        </p:blipFill>
        <p:spPr bwMode="auto">
          <a:xfrm>
            <a:off x="0" y="0"/>
            <a:ext cx="9139688" cy="6858000"/>
          </a:xfrm>
          <a:prstGeom prst="rect">
            <a:avLst/>
          </a:prstGeom>
          <a:noFill/>
        </p:spPr>
      </p:pic>
      <p:sp>
        <p:nvSpPr>
          <p:cNvPr id="8" name="Рамка 7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2500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1674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FCBBF-2930-4A51-BFFA-C5B97228514C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7FD5F-E6FE-43E2-A363-3AAA30AEF0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FCBBF-2930-4A51-BFFA-C5B97228514C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7FD5F-E6FE-43E2-A363-3AAA30AEF0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FCBBF-2930-4A51-BFFA-C5B97228514C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7FD5F-E6FE-43E2-A363-3AAA30AEF0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FCBBF-2930-4A51-BFFA-C5B97228514C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7FD5F-E6FE-43E2-A363-3AAA30AEF0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FCBBF-2930-4A51-BFFA-C5B97228514C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7FD5F-E6FE-43E2-A363-3AAA30AEF0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FCBBF-2930-4A51-BFFA-C5B97228514C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7FD5F-E6FE-43E2-A363-3AAA30AEF0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FCBBF-2930-4A51-BFFA-C5B97228514C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7FD5F-E6FE-43E2-A363-3AAA30AEF0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FCBBF-2930-4A51-BFFA-C5B97228514C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7FD5F-E6FE-43E2-A363-3AAA30AEF0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CFCBBF-2930-4A51-BFFA-C5B97228514C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97FD5F-E6FE-43E2-A363-3AAA30AEF09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Оцените свою работу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>
                <a:solidFill>
                  <a:srgbClr val="00B050"/>
                </a:solidFill>
              </a:rPr>
              <a:t>зелёный </a:t>
            </a:r>
            <a:r>
              <a:rPr lang="ru-RU" dirty="0"/>
              <a:t>- выполнил работу </a:t>
            </a:r>
            <a:r>
              <a:rPr lang="ru-RU" dirty="0" smtClean="0"/>
              <a:t>полностью, без ошибок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синий </a:t>
            </a:r>
            <a:r>
              <a:rPr lang="ru-RU" dirty="0"/>
              <a:t>– </a:t>
            </a:r>
            <a:r>
              <a:rPr lang="ru-RU" dirty="0" smtClean="0"/>
              <a:t>1- 2 ошибки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красный </a:t>
            </a:r>
            <a:r>
              <a:rPr lang="ru-RU" dirty="0"/>
              <a:t>– ошибок </a:t>
            </a:r>
            <a:r>
              <a:rPr lang="ru-RU" dirty="0" smtClean="0"/>
              <a:t>много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5400" smtClean="0"/>
              <a:t>Т</a:t>
            </a:r>
            <a:r>
              <a:rPr lang="ru-RU" sz="5400" dirty="0" smtClean="0"/>
              <a:t>. стр. 77-78 № 76, </a:t>
            </a:r>
          </a:p>
          <a:p>
            <a:pPr>
              <a:buNone/>
            </a:pPr>
            <a:endParaRPr lang="ru-RU" sz="5400" dirty="0" smtClean="0"/>
          </a:p>
          <a:p>
            <a:pPr>
              <a:buNone/>
            </a:pPr>
            <a:r>
              <a:rPr lang="ru-RU" sz="5400" dirty="0" smtClean="0"/>
              <a:t>У. стр. 149-150 учить правила и записать их в справочник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sledu.ru/tw_files2/urls_553/31/d-30151/img78.jpg"/>
          <p:cNvPicPr>
            <a:picLocks noChangeAspect="1" noChangeArrowheads="1"/>
          </p:cNvPicPr>
          <p:nvPr/>
        </p:nvPicPr>
        <p:blipFill>
          <a:blip r:embed="rId2"/>
          <a:srcRect l="57375" t="50000" r="11407" b="20750"/>
          <a:stretch>
            <a:fillRect/>
          </a:stretch>
        </p:blipFill>
        <p:spPr bwMode="auto">
          <a:xfrm>
            <a:off x="2857488" y="1928802"/>
            <a:ext cx="2664000" cy="1872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://www.metod-kopilka.ru/images/doc/6/50136/img24.jpg"/>
          <p:cNvPicPr>
            <a:picLocks noChangeAspect="1" noChangeArrowheads="1"/>
          </p:cNvPicPr>
          <p:nvPr/>
        </p:nvPicPr>
        <p:blipFill>
          <a:blip r:embed="rId3"/>
          <a:srcRect l="59376" t="47917" r="9375" b="22916"/>
          <a:stretch>
            <a:fillRect/>
          </a:stretch>
        </p:blipFill>
        <p:spPr bwMode="auto">
          <a:xfrm>
            <a:off x="0" y="1857364"/>
            <a:ext cx="2857456" cy="2000264"/>
          </a:xfrm>
          <a:prstGeom prst="rect">
            <a:avLst/>
          </a:prstGeom>
          <a:noFill/>
        </p:spPr>
      </p:pic>
      <p:pic>
        <p:nvPicPr>
          <p:cNvPr id="1030" name="Picture 6" descr="http://pwpt.ru/uploads/presentation_screenshots/098d0256101ad127e393c71850263f0d.JPG"/>
          <p:cNvPicPr>
            <a:picLocks noChangeAspect="1" noChangeArrowheads="1"/>
          </p:cNvPicPr>
          <p:nvPr/>
        </p:nvPicPr>
        <p:blipFill>
          <a:blip r:embed="rId4"/>
          <a:srcRect l="54688" t="53526" r="28125" b="19791"/>
          <a:stretch>
            <a:fillRect/>
          </a:stretch>
        </p:blipFill>
        <p:spPr bwMode="auto">
          <a:xfrm>
            <a:off x="5500694" y="2143116"/>
            <a:ext cx="1442191" cy="1656000"/>
          </a:xfrm>
          <a:prstGeom prst="rect">
            <a:avLst/>
          </a:prstGeom>
          <a:noFill/>
        </p:spPr>
      </p:pic>
      <p:pic>
        <p:nvPicPr>
          <p:cNvPr id="1033" name="Picture 9" descr="C:\Users\comp\Desktop\Рисунок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15139" y="2071678"/>
            <a:ext cx="2328861" cy="23574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6000" b="1" dirty="0" smtClean="0"/>
              <a:t>Правописание О и Е (Ё) после шипящих в разных частях слова</a:t>
            </a:r>
            <a:endParaRPr lang="ru-RU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6600" i="1" dirty="0"/>
              <a:t>Свеж..., горяч</a:t>
            </a:r>
            <a:r>
              <a:rPr lang="ru-RU" sz="6600" i="1" dirty="0" smtClean="0"/>
              <a:t>...,</a:t>
            </a:r>
          </a:p>
          <a:p>
            <a:pPr algn="just">
              <a:buNone/>
            </a:pPr>
            <a:r>
              <a:rPr lang="ru-RU" sz="6600" i="1" dirty="0" smtClean="0"/>
              <a:t>хорош</a:t>
            </a:r>
            <a:r>
              <a:rPr lang="ru-RU" sz="6600" i="1" dirty="0"/>
              <a:t>..., жгуч</a:t>
            </a:r>
            <a:r>
              <a:rPr lang="ru-RU" sz="6600" i="1" dirty="0" smtClean="0"/>
              <a:t>...,</a:t>
            </a:r>
          </a:p>
          <a:p>
            <a:pPr algn="just">
              <a:buNone/>
            </a:pPr>
            <a:r>
              <a:rPr lang="ru-RU" sz="6600" i="1" dirty="0" err="1" smtClean="0"/>
              <a:t>ещ</a:t>
            </a:r>
            <a:r>
              <a:rPr lang="ru-RU" sz="6600" i="1" dirty="0" smtClean="0"/>
              <a:t>..., неуклюж...</a:t>
            </a:r>
            <a:endParaRPr lang="ru-RU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3" descr="http://www7.pic-upload.de/15.12.13/rk4kptyvzu2.png"/>
          <p:cNvPicPr>
            <a:picLocks noChangeAspect="1" noChangeArrowheads="1"/>
          </p:cNvPicPr>
          <p:nvPr/>
        </p:nvPicPr>
        <p:blipFill>
          <a:blip r:embed="rId2" cstate="email">
            <a:lum contrast="40000"/>
          </a:blip>
          <a:srcRect/>
          <a:stretch>
            <a:fillRect/>
          </a:stretch>
        </p:blipFill>
        <p:spPr bwMode="auto">
          <a:xfrm>
            <a:off x="428596" y="-2124075"/>
            <a:ext cx="1695328" cy="2124075"/>
          </a:xfrm>
          <a:prstGeom prst="rect">
            <a:avLst/>
          </a:prstGeom>
          <a:noFill/>
          <a:effectLst>
            <a:innerShdw blurRad="114300">
              <a:prstClr val="black"/>
            </a:innerShdw>
          </a:effectLst>
        </p:spPr>
      </p:pic>
      <p:pic>
        <p:nvPicPr>
          <p:cNvPr id="17" name="Picture 13" descr="http://www7.pic-upload.de/15.12.13/rk4kptyvzu2.png"/>
          <p:cNvPicPr>
            <a:picLocks noChangeAspect="1" noChangeArrowheads="1"/>
          </p:cNvPicPr>
          <p:nvPr/>
        </p:nvPicPr>
        <p:blipFill>
          <a:blip r:embed="rId2" cstate="email">
            <a:lum contrast="40000"/>
          </a:blip>
          <a:srcRect/>
          <a:stretch>
            <a:fillRect/>
          </a:stretch>
        </p:blipFill>
        <p:spPr bwMode="auto">
          <a:xfrm>
            <a:off x="4000496" y="-2124075"/>
            <a:ext cx="1695328" cy="2124075"/>
          </a:xfrm>
          <a:prstGeom prst="rect">
            <a:avLst/>
          </a:prstGeom>
          <a:noFill/>
          <a:effectLst>
            <a:innerShdw blurRad="114300">
              <a:prstClr val="black"/>
            </a:innerShdw>
          </a:effectLst>
        </p:spPr>
      </p:pic>
      <p:pic>
        <p:nvPicPr>
          <p:cNvPr id="19" name="Picture 13" descr="http://www7.pic-upload.de/15.12.13/rk4kptyvzu2.png"/>
          <p:cNvPicPr>
            <a:picLocks noChangeAspect="1" noChangeArrowheads="1"/>
          </p:cNvPicPr>
          <p:nvPr/>
        </p:nvPicPr>
        <p:blipFill>
          <a:blip r:embed="rId2" cstate="email">
            <a:lum contrast="40000"/>
          </a:blip>
          <a:srcRect/>
          <a:stretch>
            <a:fillRect/>
          </a:stretch>
        </p:blipFill>
        <p:spPr bwMode="auto">
          <a:xfrm>
            <a:off x="6715140" y="-2124075"/>
            <a:ext cx="1695328" cy="2124075"/>
          </a:xfrm>
          <a:prstGeom prst="rect">
            <a:avLst/>
          </a:prstGeom>
          <a:noFill/>
          <a:effectLst>
            <a:innerShdw blurRad="114300">
              <a:prstClr val="black"/>
            </a:innerShdw>
          </a:effectLst>
        </p:spPr>
      </p:pic>
      <p:pic>
        <p:nvPicPr>
          <p:cNvPr id="22" name="Picture 2" descr="http://img-fotki.yandex.ru/get/6506/132907190.27/0_8f291_2832b264_L.jpg"/>
          <p:cNvPicPr>
            <a:picLocks noChangeAspect="1" noChangeArrowheads="1"/>
          </p:cNvPicPr>
          <p:nvPr/>
        </p:nvPicPr>
        <p:blipFill>
          <a:blip r:embed="rId3" cstate="email"/>
          <a:srcRect l="40823" t="26641" r="22889" b="31024"/>
          <a:stretch>
            <a:fillRect/>
          </a:stretch>
        </p:blipFill>
        <p:spPr bwMode="auto">
          <a:xfrm>
            <a:off x="7079876" y="430305"/>
            <a:ext cx="1728192" cy="2016224"/>
          </a:xfrm>
          <a:prstGeom prst="rect">
            <a:avLst/>
          </a:prstGeom>
          <a:noFill/>
          <a:effectLst>
            <a:innerShdw blurRad="114300">
              <a:prstClr val="black"/>
            </a:innerShdw>
          </a:effectLst>
        </p:spPr>
      </p:pic>
      <p:pic>
        <p:nvPicPr>
          <p:cNvPr id="24" name="Picture 4" descr="http://img-fotki.yandex.ru/get/5311/89635038.6b7/0_72af7_3379cfdd_L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-2257383" y="4417353"/>
            <a:ext cx="1732948" cy="2385125"/>
          </a:xfrm>
          <a:prstGeom prst="rect">
            <a:avLst/>
          </a:prstGeom>
          <a:noFill/>
          <a:effectLst>
            <a:innerShdw blurRad="114300">
              <a:prstClr val="black"/>
            </a:innerShdw>
          </a:effectLst>
        </p:spPr>
      </p:pic>
      <p:grpSp>
        <p:nvGrpSpPr>
          <p:cNvPr id="4" name="Группа 24"/>
          <p:cNvGrpSpPr/>
          <p:nvPr/>
        </p:nvGrpSpPr>
        <p:grpSpPr>
          <a:xfrm>
            <a:off x="9952579" y="5190564"/>
            <a:ext cx="1300886" cy="1667436"/>
            <a:chOff x="13270105" y="5190564"/>
            <a:chExt cx="1734514" cy="1667436"/>
          </a:xfrm>
        </p:grpSpPr>
        <p:grpSp>
          <p:nvGrpSpPr>
            <p:cNvPr id="5" name="Группа 9"/>
            <p:cNvGrpSpPr/>
            <p:nvPr/>
          </p:nvGrpSpPr>
          <p:grpSpPr>
            <a:xfrm>
              <a:off x="13270105" y="5190564"/>
              <a:ext cx="1734514" cy="1667436"/>
              <a:chOff x="13270105" y="5190564"/>
              <a:chExt cx="1734514" cy="1667436"/>
            </a:xfrm>
          </p:grpSpPr>
          <p:grpSp>
            <p:nvGrpSpPr>
              <p:cNvPr id="6" name="Группа 7"/>
              <p:cNvGrpSpPr/>
              <p:nvPr/>
            </p:nvGrpSpPr>
            <p:grpSpPr>
              <a:xfrm>
                <a:off x="13270105" y="5190564"/>
                <a:ext cx="1734514" cy="1667436"/>
                <a:chOff x="-2731895" y="2904565"/>
                <a:chExt cx="1734514" cy="1667436"/>
              </a:xfrm>
            </p:grpSpPr>
            <p:pic>
              <p:nvPicPr>
                <p:cNvPr id="30" name="Picture 4" descr="http://img-fotki.yandex.ru/get/5311/89635038.6b7/0_72af7_3379cfdd_L"/>
                <p:cNvPicPr>
                  <a:picLocks noChangeAspect="1" noChangeArrowheads="1"/>
                </p:cNvPicPr>
                <p:nvPr/>
              </p:nvPicPr>
              <p:blipFill>
                <a:blip r:embed="rId4" cstate="email"/>
                <a:srcRect/>
                <a:stretch>
                  <a:fillRect/>
                </a:stretch>
              </p:blipFill>
              <p:spPr bwMode="auto">
                <a:xfrm>
                  <a:off x="-2731895" y="2904565"/>
                  <a:ext cx="1734514" cy="1667436"/>
                </a:xfrm>
                <a:prstGeom prst="rect">
                  <a:avLst/>
                </a:prstGeom>
                <a:noFill/>
                <a:effectLst>
                  <a:innerShdw blurRad="114300">
                    <a:prstClr val="black"/>
                  </a:innerShdw>
                </a:effectLst>
              </p:spPr>
            </p:pic>
            <p:sp>
              <p:nvSpPr>
                <p:cNvPr id="31" name="Овал 5"/>
                <p:cNvSpPr/>
                <p:nvPr/>
              </p:nvSpPr>
              <p:spPr>
                <a:xfrm>
                  <a:off x="-2312893" y="3550023"/>
                  <a:ext cx="242046" cy="188259"/>
                </a:xfrm>
                <a:prstGeom prst="ellipse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32" name="Овал 31"/>
                <p:cNvSpPr/>
                <p:nvPr/>
              </p:nvSpPr>
              <p:spPr>
                <a:xfrm>
                  <a:off x="-1775011" y="3576917"/>
                  <a:ext cx="215152" cy="188259"/>
                </a:xfrm>
                <a:prstGeom prst="ellipse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sp>
            <p:nvSpPr>
              <p:cNvPr id="29" name="Равнобедренный треугольник 28"/>
              <p:cNvSpPr/>
              <p:nvPr/>
            </p:nvSpPr>
            <p:spPr>
              <a:xfrm flipV="1">
                <a:off x="13958046" y="6078068"/>
                <a:ext cx="349623" cy="349625"/>
              </a:xfrm>
              <a:prstGeom prst="triangl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75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27" name="Месяц 26"/>
            <p:cNvSpPr/>
            <p:nvPr/>
          </p:nvSpPr>
          <p:spPr>
            <a:xfrm rot="16003772">
              <a:off x="14008547" y="6185885"/>
              <a:ext cx="263129" cy="565193"/>
            </a:xfrm>
            <a:prstGeom prst="moon">
              <a:avLst>
                <a:gd name="adj" fmla="val 38395"/>
              </a:avLst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33" name="Picture 6" descr="http://www.playcast.ru/uploads/2015/01/08/11496459.pn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-2791418" y="1"/>
            <a:ext cx="1428750" cy="1483077"/>
          </a:xfrm>
          <a:prstGeom prst="rect">
            <a:avLst/>
          </a:prstGeom>
          <a:noFill/>
          <a:effectLst>
            <a:innerShdw blurRad="114300">
              <a:prstClr val="black"/>
            </a:inn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18348E-7 1.11111E-6 L 0.02202 1.40092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" y="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0"/>
                            </p:stCondLst>
                            <p:childTnLst>
                              <p:par>
                                <p:cTn id="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18348E-7 1.11111E-6 L 0.02202 1.40092 " pathEditMode="relative" rAng="0" ptsTypes="AA">
                                      <p:cBhvr>
                                        <p:cTn id="9" dur="5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" y="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18348E-7 1.11111E-6 L 0.02202 1.40092 " pathEditMode="relative" rAng="0" ptsTypes="AA">
                                      <p:cBhvr>
                                        <p:cTn id="12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" y="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7000"/>
                            </p:stCondLst>
                            <p:childTnLst>
                              <p:par>
                                <p:cTn id="1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58405E-7 0.06019 C -0.01564 0.09769 -0.01082 0.14653 -0.02645 0.18426 C -0.02984 0.20556 -0.03323 0.22732 -0.03753 0.24815 C -0.03909 0.26574 -0.04066 0.28102 -0.04418 0.29769 C -0.04678 0.32709 -0.05121 0.36111 -0.06177 0.38634 C -0.06581 0.40602 -0.06776 0.4257 -0.07506 0.44306 C -0.07727 0.45371 -0.07793 0.46574 -0.08171 0.47523 C -0.08314 0.47871 -0.08496 0.48195 -0.08601 0.48588 C -0.089 0.49699 -0.09044 0.51759 -0.09487 0.52824 C -0.0963 0.53195 -0.09812 0.53519 -0.0993 0.53889 C -0.10034 0.54236 -0.10008 0.54676 -0.10151 0.54977 C -0.10321 0.55301 -0.10594 0.5544 -0.10816 0.55672 C -0.11376 0.58334 -0.10555 0.55139 -0.11702 0.57431 C -0.11845 0.57732 -0.11754 0.58241 -0.11923 0.58496 C -0.13305 0.60741 -0.12797 0.59375 -0.13904 0.60278 C -0.14139 0.60486 -0.14321 0.60834 -0.14569 0.60996 C -0.14999 0.6132 -0.15898 0.61713 -0.15898 0.61736 C -0.16927 0.61574 -0.17957 0.61551 -0.18986 0.61366 C -0.19221 0.6132 -0.19468 0.61227 -0.19651 0.60996 C -0.19859 0.60718 -0.19872 0.60209 -0.20081 0.59931 C -0.20263 0.59699 -0.20537 0.59769 -0.20745 0.59584 C -0.21215 0.59167 -0.21632 0.58634 -0.22075 0.58148 C -0.22296 0.57917 -0.22739 0.57431 -0.22739 0.57454 C -0.23026 0.56042 -0.233 0.5544 -0.24055 0.54607 C -0.24134 0.54259 -0.24173 0.53889 -0.24277 0.53542 C -0.24394 0.53172 -0.24616 0.52871 -0.2472 0.52477 C -0.25762 0.48565 -0.2356 0.54352 -0.25828 0.48935 C -0.26127 0.48218 -0.26414 0.47523 -0.26714 0.46806 C -0.26857 0.46435 -0.27157 0.45741 -0.27157 0.45764 C -0.27691 0.4206 -0.26961 0.46297 -0.27808 0.43264 C -0.28264 0.41597 -0.28303 0.39074 -0.28916 0.37593 C -0.29646 0.35834 -0.29841 0.33866 -0.30245 0.31898 C -0.3048 0.29259 -0.30805 0.2669 -0.31118 0.24097 C -0.31261 0.21574 -0.31444 0.18773 -0.31783 0.16297 C -0.31887 0.15556 -0.32082 0.14861 -0.32226 0.14167 C -0.32304 0.13797 -0.32447 0.13102 -0.32447 0.13125 C -0.32721 0.09144 -0.3246 0.10926 -0.33112 0.07778 C -0.33229 0.07222 -0.34193 0.06898 -0.34441 0.06713 C -0.35145 0.0625 -0.35861 0.0507 -0.36643 0.04954 C -0.37894 0.04722 -0.39145 0.04722 -0.40396 0.04584 C -0.41465 0.04931 -0.42455 0.05463 -0.43485 0.06019 C -0.43993 0.06273 -0.44814 0.07431 -0.44814 0.07454 C -0.4514 0.09468 -0.45557 0.11459 -0.45921 0.13472 C -0.46117 0.14537 -0.46182 0.15718 -0.46573 0.16644 C -0.4712 0.17963 -0.47368 0.19398 -0.47681 0.20903 C -0.48293 0.23843 -0.48593 0.27153 -0.49674 0.29769 C -0.50365 0.33334 -0.49296 0.28195 -0.50326 0.31898 C -0.50521 0.32593 -0.50508 0.33403 -0.50769 0.34028 C -0.51473 0.35718 -0.51134 0.34699 -0.51655 0.37222 C -0.52033 0.39074 -0.52463 0.41019 -0.52763 0.42917 C -0.52841 0.43357 -0.53049 0.44861 -0.53206 0.45371 C -0.53323 0.45764 -0.53531 0.46042 -0.53636 0.46435 C -0.543 0.48843 -0.53896 0.49005 -0.54965 0.50695 C -0.55551 0.53519 -0.56255 0.5382 -0.57389 0.55672 C -0.57727 0.57269 -0.58366 0.58542 -0.58939 0.59931 C -0.59083 0.60278 -0.59161 0.60764 -0.59382 0.60996 C -0.59825 0.61459 -0.60203 0.6213 -0.60712 0.62408 C -0.61155 0.62639 -0.62028 0.63125 -0.62028 0.63125 C -0.63422 0.62986 -0.64829 0.6294 -0.66224 0.62755 C -0.66602 0.62709 -0.66966 0.6257 -0.67331 0.62408 C -0.67774 0.62222 -0.68647 0.61713 -0.68647 0.61736 C -0.68869 0.61366 -0.69077 0.60949 -0.69312 0.60648 C -0.69521 0.60371 -0.69833 0.60278 -0.69977 0.59931 C -0.71293 0.56528 -0.69586 0.58704 -0.71084 0.57084 C -0.71632 0.54445 -0.72492 0.5206 -0.72843 0.49283 C -0.73104 0.47153 -0.73078 0.44954 -0.73508 0.42917 C -0.73977 0.3757 -0.73612 0.39514 -0.74173 0.36875 C -0.74498 0.33218 -0.74837 0.2956 -0.75059 0.25857 C -0.75137 0.24584 -0.75411 0.17199 -0.75723 0.14167 C -0.75997 0.11528 -0.75854 0.13889 -0.76153 0.1169 C -0.7644 0.0956 -0.76323 0.07963 -0.77482 0.06713 C -0.77782 0.06019 -0.78069 0.05301 -0.78369 0.04584 C -0.78668 0.03866 -0.79255 0.03634 -0.79698 0.03172 C -0.81092 0.01644 -0.8246 0.00648 -0.84102 -0.00023 C -0.89706 0.00139 -0.93667 -0.00092 -0.98671 0.01042 C -1.00065 0.01783 -0.99531 0.01736 -1.00222 0.01736 " pathEditMode="relative" rAng="0" ptsTypes="fffffffffffffffffffffffffffffffffffffffffffffffffffffffffffffffffffffffffffA">
                                      <p:cBhvr>
                                        <p:cTn id="19" dur="5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1" y="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2000"/>
                            </p:stCondLst>
                            <p:childTnLst>
                              <p:par>
                                <p:cTn id="2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48632E-6 -3.7037E-7 C 0.01525 0.0169 0.00821 0.01204 0.01981 0.01829 C 0.0533 0.01713 0.12145 0.03426 0.15898 -0.00718 C 0.16341 -0.02917 0.16602 -0.05069 0.16993 -0.07292 C 0.17488 -0.10208 0.18165 -0.13056 0.1853 -0.16065 C 0.18569 -0.17685 0.19703 -0.29236 0.181 -0.33241 C 0.18165 -0.36042 0.18192 -0.38843 0.18322 -0.41643 C 0.18335 -0.42037 0.18504 -0.42361 0.1853 -0.42755 C 0.18895 -0.46574 0.18596 -0.45532 0.1896 -0.48588 C 0.19117 -0.4956 0.19325 -0.50509 0.19429 -0.51505 C 0.19755 -0.55023 0.20407 -0.58912 0.2227 -0.61018 C 0.22818 -0.63588 0.23873 -0.64537 0.25385 -0.65023 C 0.26258 -0.64907 0.27157 -0.64861 0.28043 -0.64653 C 0.28799 -0.64491 0.29581 -0.6338 0.30245 -0.62847 C 0.30688 -0.61759 0.31327 -0.6081 0.31574 -0.5956 C 0.31913 -0.57847 0.32408 -0.56389 0.32891 -0.54815 C 0.33229 -0.53611 0.33594 -0.5088 0.3422 -0.50069 C 0.34389 -0.49815 0.3465 -0.49815 0.34884 -0.49699 C 0.35171 -0.48287 0.35353 -0.46991 0.35744 -0.45648 C 0.35901 -0.43472 0.36005 -0.41528 0.36409 -0.39444 C 0.365 -0.36412 0.36383 -0.33333 0.36643 -0.30324 C 0.3667 -0.29815 0.37269 -0.29745 0.37308 -0.29213 C 0.3753 -0.26343 0.37269 -0.25417 0.36865 -0.2338 C 0.36943 -0.19375 0.36969 -0.15324 0.37073 -0.11319 C 0.37165 -0.08171 0.37829 -0.05787 0.38859 -0.03264 C 0.39523 -0.01574 0.38533 -0.02685 0.3951 -0.01065 C 0.4011 -0.00069 0.40149 -0.00556 0.40839 -3.7037E-7 C 0.43094 0.01852 0.43889 0.01759 0.46365 0.02569 C 0.47159 0.02454 0.4798 0.02407 0.48788 0.02199 C 0.49023 0.02153 0.4931 0.02153 0.49453 0.01829 C 0.49714 0.01204 0.4974 0.0037 0.49883 -0.0037 C 0.49974 -0.00764 0.50196 -0.01065 0.50339 -0.01435 C 0.50469 -0.02176 0.50626 -0.02917 0.50769 -0.03634 C 0.50938 -0.04583 0.51199 -0.06574 0.51199 -0.06551 C 0.5129 -0.08403 0.51329 -0.10231 0.51434 -0.1206 C 0.51538 -0.13958 0.51955 -0.15625 0.52098 -0.17523 C 0.52398 -0.21551 0.52359 -0.23241 0.52528 -0.27755 C 0.52685 -0.31597 0.52724 -0.39306 0.53427 -0.42755 C 0.53506 -0.47616 0.53519 -0.52477 0.53649 -0.57338 C 0.53701 -0.5956 0.54027 -0.62477 0.55408 -0.63194 C 0.5563 -0.63426 0.5589 -0.63634 0.56073 -0.63935 C 0.57076 -0.65579 0.5589 -0.64676 0.5718 -0.65393 C 0.57206 -0.65393 0.60634 -0.65648 0.61819 -0.64653 C 0.62692 -0.63935 0.62315 -0.63889 0.63136 -0.62847 C 0.63553 -0.62315 0.64465 -0.61389 0.64465 -0.61366 C 0.64699 -0.60185 0.65116 -0.59259 0.65351 -0.58079 C 0.65572 -0.55463 0.65755 -0.52268 0.66667 -0.50069 C 0.67331 -0.46736 0.67097 -0.43843 0.67527 -0.40556 C 0.67931 -0.37708 0.6853 -0.35046 0.68882 -0.3213 C 0.68973 -0.31389 0.69182 -0.30694 0.69312 -0.29954 C 0.69443 -0.29375 0.6939 -0.28704 0.69521 -0.28125 C 0.69768 -0.27106 0.7042 -0.25208 0.7042 -0.25185 C 0.70954 -0.2162 0.71488 -0.18102 0.72192 -0.14606 C 0.7227 -0.1419 0.72531 -0.13912 0.72622 -0.13495 C 0.73287 -0.11018 0.72883 -0.1088 0.73951 -0.0912 C 0.74016 -0.0875 0.74056 -0.08356 0.74147 -0.08009 C 0.7442 -0.07268 0.74876 -0.0669 0.75059 -0.05833 C 0.75346 -0.04398 0.75606 -0.03773 0.76388 -0.02917 C 0.76896 -0.01643 0.77991 0.00046 0.78812 0.00741 C 0.7902 0.00903 0.79242 0.00926 0.79476 0.01111 C 0.79711 0.01296 0.79893 0.01667 0.80141 0.01829 C 0.80558 0.02153 0.81431 0.02569 0.81431 0.02593 C 0.83946 0.02338 0.84845 0.02986 0.86526 0.01111 C 0.86656 0.00741 0.86787 0.00347 0.86982 -3.7037E-7 C 0.87178 -0.00393 0.87451 -0.00648 0.87647 -0.01065 C 0.87777 -0.01389 0.87764 -0.01829 0.87855 -0.02176 C 0.87986 -0.02569 0.88181 -0.0287 0.88298 -0.03264 C 0.88311 -0.0331 0.88846 -0.06018 0.88963 -0.06574 C 0.89041 -0.06944 0.89171 -0.07662 0.89171 -0.07639 C 0.89289 -0.08889 0.89562 -0.10069 0.89628 -0.11319 C 0.89901 -0.16458 0.89667 -0.16806 0.90071 -0.2081 C 0.90357 -0.23634 0.90826 -0.26412 0.91152 -0.29213 C 0.91256 -0.31528 0.91269 -0.33866 0.914 -0.36157 C 0.91478 -0.37477 0.91882 -0.39931 0.92051 -0.41273 C 0.92208 -0.42616 0.92481 -0.44005 0.92716 -0.45301 C 0.92846 -0.46018 0.93146 -0.475 0.93146 -0.47477 C 0.93211 -0.48356 0.93211 -0.49236 0.9338 -0.50069 C 0.93459 -0.50463 0.93745 -0.50694 0.93811 -0.51134 C 0.93993 -0.52315 0.93876 -0.53588 0.94045 -0.54815 C 0.94188 -0.56065 0.94397 -0.57292 0.9471 -0.58449 C 0.94801 -0.58866 0.95048 -0.59143 0.95127 -0.5956 C 0.95856 -0.62222 0.95726 -0.62847 0.97355 -0.64653 C 0.97498 -0.65023 0.97576 -0.65532 0.97772 -0.65764 C 0.98176 -0.66181 0.99101 -0.66505 0.99101 -0.66481 C 0.99935 -0.66366 1.00756 -0.66505 1.01551 -0.66134 C 1.02059 -0.6588 1.02411 -0.65162 1.02867 -0.64653 C 1.03076 -0.64421 1.03532 -0.63935 1.03532 -0.63912 C 1.04392 -0.61782 1.04796 -0.59421 1.05304 -0.56991 C 1.06216 -0.525 1.07037 -0.47963 1.07949 -0.43472 C 1.08379 -0.41389 1.08523 -0.39097 1.09278 -0.37268 C 1.0976 -0.34097 1.10712 -0.31042 1.11038 -0.27755 C 1.11207 -0.26042 1.10907 -0.24074 1.11481 -0.22639 C 1.11885 -0.21643 1.11989 -0.21574 1.12145 -0.2044 C 1.12523 -0.17639 1.12223 -0.18727 1.12588 -0.15694 C 1.12862 -0.13449 1.13057 -0.12662 1.13474 -0.10579 C 1.13735 -0.09259 1.13878 -0.08102 1.1436 -0.06944 C 1.14751 -0.04838 1.14282 -0.06759 1.15234 -0.04745 C 1.16471 -0.02083 1.15507 -0.0287 1.16784 -0.02176 C 1.16862 -0.01806 1.16836 -0.01343 1.17006 -0.01065 C 1.17162 -0.00787 1.17462 -0.00903 1.1767 -0.00718 C 1.17905 -0.00532 1.18074 -0.00162 1.18322 -3.7037E-7 C 1.19156 0.00602 1.19742 0.00602 1.20537 0.01482 C 1.21423 0.01343 1.22335 0.01505 1.23182 0.01111 C 1.23951 0.00764 1.24512 -0.00347 1.25176 -0.01065 C 1.25619 -0.01551 1.26049 -0.02037 1.26492 -0.02546 C 1.26714 -0.02778 1.27157 -0.03264 1.27157 -0.03241 C 1.27457 -0.04005 1.27743 -0.04745 1.28043 -0.05463 C 1.28173 -0.05787 1.28134 -0.0625 1.28265 -0.06574 C 1.28434 -0.07014 1.28708 -0.07292 1.28929 -0.07662 C 1.2919 -0.09398 1.29424 -0.10926 1.30024 -0.12407 C 1.30467 -0.16968 1.3121 -0.21412 1.31796 -0.25926 C 1.31991 -0.27407 1.32343 -0.28819 1.32461 -0.30324 C 1.32734 -0.33958 1.32591 -0.32268 1.32904 -0.3544 C 1.32721 -0.41273 1.32917 -0.42662 1.31574 -0.4713 C 1.3121 -0.48333 1.31131 -0.49491 1.30245 -0.50069 C 1.29489 -0.50532 1.27027 -0.50718 1.26714 -0.50764 C 1.23052 -0.50486 1.21032 -0.50718 1.18113 -0.475 C 1.1767 -0.46991 1.1711 -0.46736 1.16784 -0.46018 C 1.16028 -0.44352 1.15181 -0.42454 1.14139 -0.41273 C 1.13839 -0.40556 1.13553 -0.39815 1.13253 -0.39074 C 1.13109 -0.38704 1.1281 -0.38009 1.1281 -0.37986 C 1.12406 -0.36018 1.11885 -0.34491 1.11481 -0.325 C 1.11233 -0.3125 1.10412 -0.30463 1.10164 -0.29213 C 1.09982 -0.28333 1.09839 -0.27431 1.095 -0.26643 C 1.09317 -0.2625 1.09031 -0.25972 1.08835 -0.25579 C 1.08666 -0.25231 1.08588 -0.24745 1.08392 -0.24468 C 1.07988 -0.23889 1.07063 -0.23009 1.07063 -0.22986 C 1.06242 -0.20972 1.07089 -0.22569 1.05968 -0.21551 C 1.04978 -0.20625 1.04327 -0.19583 1.0331 -0.19005 C 1.01525 -0.16991 1.03727 -0.19676 1.02216 -0.17153 C 1.01681 -0.16319 1.01342 -0.16343 1.00665 -0.16065 C 1.00352 -0.15694 1.00091 -0.15208 0.99766 -0.14954 C 0.99362 -0.14676 0.98893 -0.14768 0.98437 -0.14606 C 0.98007 -0.14398 0.97576 -0.14097 0.9712 -0.13866 C 0.9656 -0.13542 0.95374 -0.13148 0.95374 -0.13125 C 0.94241 -0.11898 0.93042 -0.11806 0.91817 -0.10949 C 0.90605 -0.10069 0.89367 -0.09282 0.8809 -0.0875 C 0.86174 -0.06643 0.84272 -0.0581 0.82122 -0.04745 C 0.81431 -0.04398 0.80832 -0.03588 0.80141 -0.03264 C 0.79633 -0.03032 0.79112 -0.03032 0.78577 -0.02917 C 0.76662 -0.01852 0.74147 -0.01343 0.72192 -0.01065 C 0.68908 0.00625 0.66471 -0.00532 0.62471 -0.00718 C 0.60334 -0.00833 0.5821 -0.00972 0.56073 -0.01065 C 0.52359 -0.02292 0.52515 -0.02222 0.47681 -0.02546 C 0.45765 -0.03333 0.4428 -0.03426 0.42169 -0.03634 C 0.40318 -0.04398 0.38859 -0.04514 0.36865 -0.04745 C 0.36565 -0.04861 0.35653 -0.05185 0.35314 -0.05463 C 0.3508 -0.05671 0.3491 -0.06065 0.3465 -0.06204 C 0.33503 -0.06898 0.32291 -0.07292 0.31131 -0.08009 C 0.30819 -0.08218 0.30532 -0.08472 0.30245 -0.0875 C 0.29789 -0.09213 0.28916 -0.10208 0.28916 -0.10185 C 0.28408 -0.11481 0.27743 -0.11991 0.27157 -0.13148 C 0.26323 -0.14722 0.25333 -0.17083 0.2429 -0.18264 C 0.23235 -0.2088 0.23782 -0.19815 0.22739 -0.21551 C 0.22218 -0.24143 0.22557 -0.23102 0.2184 -0.24838 C 0.21658 -0.26319 0.21475 -0.27778 0.21176 -0.29213 C 0.21293 -0.3456 0.2068 -0.4088 0.23182 -0.44931 C 0.23717 -0.47546 0.23678 -0.47245 0.2472 -0.49329 C 0.25554 -0.51018 0.2472 -0.49954 0.25828 -0.51505 C 0.26114 -0.51898 0.2644 -0.52176 0.26714 -0.52593 C 0.27717 -0.54259 0.26505 -0.53356 0.27821 -0.54074 C 0.29281 -0.55741 0.30858 -0.5662 0.32447 -0.57708 C 0.3306 -0.58148 0.33581 -0.58912 0.3422 -0.5919 C 0.35809 -0.59861 0.3753 -0.60509 0.3908 -0.61389 C 0.39745 -0.61759 0.4037 -0.62292 0.41061 -0.62477 C 0.45895 -0.63819 0.49805 -0.6456 0.54965 -0.64653 C 0.60712 -0.64792 0.66445 -0.64907 0.72192 -0.65023 C 0.78773 -0.64745 0.78955 -0.64745 0.83451 -0.63935 C 0.86435 -0.62708 0.89432 -0.61759 0.92481 -0.61018 C 0.9411 -0.60139 0.93341 -0.60486 0.9471 -0.59907 C 0.95778 -0.58148 0.97029 -0.5706 0.98437 -0.56273 C 1 -0.53704 0.99336 -0.54815 1.00417 -0.52963 C 1.00743 -0.52477 1.01017 -0.51991 1.01329 -0.51505 C 1.01551 -0.51134 1.01994 -0.50417 1.01994 -0.50393 C 1.0232 -0.47778 1.0301 -0.45718 1.04196 -0.43843 C 1.04665 -0.41366 1.05252 -0.39236 1.05968 -0.36898 C 1.06099 -0.36042 1.06307 -0.35208 1.06385 -0.34329 C 1.06516 -0.33356 1.06516 -0.32361 1.06633 -0.31412 C 1.06711 -0.30671 1.07063 -0.29213 1.07063 -0.2919 C 1.07298 -0.25694 1.08066 -0.21643 1.07063 -0.18264 C 1.06646 -0.16898 1.05955 -0.16042 1.05304 -0.14954 C 1.04457 -0.13588 1.04926 -0.14028 1.03975 -0.13495 C 1.03519 -0.12407 1.02932 -0.11852 1.02216 -0.11319 C 1.01785 -0.10995 1.01277 -0.11018 1.00886 -0.10579 C 0.99935 -0.0956 0.99362 -0.09514 0.98241 -0.0912 C 0.96899 -0.08657 0.95596 -0.07708 0.94267 -0.07292 C 0.91152 -0.06296 0.94371 -0.07801 0.90501 -0.06204 C 0.89901 -0.05972 0.89354 -0.05532 0.88741 -0.05463 C 0.87634 -0.05347 0.86526 -0.05231 0.85432 -0.05116 C 0.84011 -0.04329 0.82734 -0.04097 0.81236 -0.03634 C 0.79841 -0.03218 0.78251 -0.02407 0.76831 -0.02176 C 0.75658 -0.01968 0.74472 -0.01944 0.73287 -0.01806 C 0.71475 -0.00787 0.6483 -0.00486 0.63136 -0.0037 C 0.61298 -0.00486 0.59461 -0.00509 0.57623 -0.00718 C 0.56372 -0.0088 0.5387 -0.01435 0.5387 -0.01412 C 0.52463 -0.02222 0.50899 -0.02268 0.49453 -0.02546 C 0.49153 -0.02662 0.48854 -0.02731 0.48554 -0.02917 C 0.48254 -0.03102 0.47993 -0.03472 0.47681 -0.03634 C 0.47629 -0.03657 0.45478 -0.04537 0.45035 -0.04745 C 0.44814 -0.04815 0.44579 -0.04907 0.44371 -0.05116 C 0.43915 -0.05532 0.43055 -0.06574 0.43055 -0.06551 C 0.42429 -0.08079 0.41973 -0.09352 0.41504 -0.10949 C 0.414 -0.11296 0.414 -0.11713 0.41269 -0.1206 C 0.40813 -0.13403 0.40084 -0.14815 0.3951 -0.16065 C 0.39093 -0.18148 0.38168 -0.19815 0.37751 -0.21898 C 0.37894 -0.33171 0.37295 -0.35347 0.38859 -0.43102 C 0.38963 -0.43611 0.39315 -0.43819 0.3951 -0.44213 C 0.4024 -0.45671 0.40839 -0.47014 0.41726 -0.48218 C 0.42468 -0.49259 0.4256 -0.50278 0.43485 -0.50764 C 0.44684 -0.52083 0.44879 -0.53079 0.46365 -0.53704 C 0.47928 -0.5544 0.50039 -0.55833 0.51864 -0.56273 C 0.54131 -0.57523 0.56607 -0.57893 0.5894 -0.58449 C 0.61819 -0.5831 0.65077 -0.60162 0.67527 -0.57708 C 0.68765 -0.56528 0.68973 -0.55972 0.69977 -0.54815 C 0.70407 -0.54282 0.71306 -0.53333 0.71306 -0.5331 C 0.71827 -0.52014 0.72531 -0.51018 0.73078 -0.49699 C 0.73352 -0.48981 0.73665 -0.48218 0.73951 -0.475 C 0.74082 -0.4713 0.74394 -0.46389 0.74394 -0.46366 C 0.74681 -0.43889 0.75072 -0.41204 0.75932 -0.39074 C 0.76206 -0.37384 0.76518 -0.3669 0.77261 -0.3544 C 0.77326 -0.34931 0.77365 -0.34421 0.77457 -0.33958 C 0.77587 -0.33565 0.77834 -0.33287 0.77926 -0.3287 C 0.78317 -0.31088 0.78447 -0.29167 0.78812 -0.27384 C 0.78708 -0.22245 0.7945 -0.17083 0.77704 -0.12778 C 0.77131 -0.1 0.77965 -0.13333 0.76831 -0.10949 C 0.76662 -0.10648 0.76792 -0.10093 0.76597 -0.09861 C 0.7558 -0.08518 0.74069 -0.07986 0.72857 -0.07292 C 0.72544 -0.07106 0.7227 -0.06759 0.71971 -0.06574 C 0.71541 -0.06296 0.70641 -0.05833 0.70641 -0.0581 C 0.70498 -0.05463 0.70381 -0.05046 0.70172 -0.04745 C 0.70016 -0.04444 0.69703 -0.04352 0.69521 -0.04005 C 0.6939 -0.03704 0.69312 -0.02917 0.69312 -0.02893 " pathEditMode="relative" rAng="0" ptsTypes="fffffffffffffffffffffffffffffffffffffffffffffffffffffffffffffffffffffffffffffffffffffffffffffffffffffffffffffffffffffffffffffffffffffffffffffffffffffffffffffffffffffffffffffffffffffffffffffffffffffffffffffffffffffffffffffffffffffffA">
                                      <p:cBhvr>
                                        <p:cTn id="22" dur="1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5" y="-3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2000"/>
                            </p:stCondLst>
                            <p:childTnLst>
                              <p:par>
                                <p:cTn id="2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86682E-6 -3.7037E-7 C -0.02202 -0.01296 -0.04365 -0.02615 -0.0662 -0.03541 C -0.08809 -0.04444 -0.11063 -0.04907 -0.1324 -0.05879 C -0.32838 -0.04953 -0.47537 -0.04907 -0.69977 -0.04722 C -0.72114 -0.04305 -0.74016 -0.03472 -0.76166 -0.03148 C -0.8551 -0.03356 -0.9381 -0.0375 -1.0288 -0.04328 C -1.03193 -0.04444 -1.04248 -0.04745 -1.04639 -0.05115 C -1.0692 -0.07338 -1.05134 -0.0618 -1.06633 -0.0706 C -1.07076 -0.07592 -1.0778 -0.07731 -1.07949 -0.08634 C -1.08092 -0.09421 -1.08249 -0.10208 -1.08392 -0.10995 C -1.08561 -0.11898 -1.09109 -0.1243 -1.09278 -0.13333 C -1.09356 -0.13727 -1.09356 -0.1419 -1.095 -0.14514 C -1.09669 -0.14884 -1.09943 -0.15046 -1.10164 -0.15301 C -1.10242 -0.15694 -1.10282 -0.16111 -1.10386 -0.16481 C -1.10503 -0.16898 -1.10712 -0.17222 -1.10816 -0.17662 C -1.10998 -0.18426 -1.11259 -0.2 -1.11259 -0.2 C -1.11181 -0.2287 -1.11493 -0.25856 -1.11037 -0.28634 C -1.10907 -0.29421 -1.09721 -0.29421 -1.09721 -0.29421 C -0.99231 -0.28426 -1.12458 -0.29583 -0.91621 -0.28634 C -0.88064 -0.28472 -0.84754 -0.26805 -0.81235 -0.26273 C -0.78825 -0.25555 -0.76388 -0.25046 -0.73951 -0.24722 C -0.69911 -0.22315 -0.6122 -0.23264 -0.58066 -0.23148 C -0.48423 -0.23287 -0.3878 -0.23287 -0.29137 -0.23541 C -0.28134 -0.23565 -0.27092 -0.24537 -0.26271 -0.25486 C -0.25124 -0.28541 -0.25554 -0.26944 -0.24941 -0.30208 C -0.24863 -0.30602 -0.2472 -0.31389 -0.2472 -0.31389 C -0.24785 -0.34028 -0.24016 -0.41018 -0.26271 -0.42361 C -0.27261 -0.45 -0.26088 -0.42407 -0.27378 -0.43935 C -0.28994 -0.45856 -0.2717 -0.44606 -0.28694 -0.45486 C -0.29398 -0.47361 -0.2889 -0.46528 -0.30467 -0.47453 C -0.30714 -0.47592 -0.30884 -0.48055 -0.31131 -0.4824 C -0.32056 -0.48981 -0.32604 -0.49074 -0.33555 -0.49421 C -0.4596 -0.4868 -0.58405 -0.47569 -0.70863 -0.4706 C -0.80428 -0.47199 -0.89992 -0.47199 -0.99557 -0.47453 C -0.997 -0.47453 -1.02893 -0.49722 -1.0331 -0.50208 C -1.03909 -0.50926 -1.05304 -0.51782 -1.05304 -0.51782 C -1.05942 -0.53449 -1.06646 -0.54768 -1.07284 -0.56481 C -1.07428 -0.56875 -1.07584 -0.57268 -1.07727 -0.57662 C -1.07871 -0.58055 -1.08171 -0.58819 -1.08171 -0.58819 C -1.08457 -0.60347 -1.08535 -0.63032 -1.07949 -0.64328 C -1.07636 -0.65046 -1.07076 -0.65231 -1.06633 -0.65486 C -1.05577 -0.66736 -1.06216 -0.66134 -1.04639 -0.6706 C -1.04418 -0.67199 -1.04196 -0.67315 -1.03975 -0.67453 C -1.03753 -0.67592 -1.0331 -0.67847 -1.0331 -0.67847 C -0.84363 -0.67546 -0.67084 -0.66157 -0.48124 -0.65879 C -0.4583 -0.65069 -0.43732 -0.66018 -0.41504 -0.66666 C -0.39953 -0.66528 -0.38403 -0.66481 -0.36865 -0.66273 C -0.36305 -0.66203 -0.33855 -0.64953 -0.33333 -0.64328 C -0.32148 -0.62916 -0.31157 -0.61597 -0.29802 -0.60787 C -0.29229 -0.59259 -0.29046 -0.57615 -0.28473 -0.56088 C -0.28668 -0.52037 -0.29072 -0.48565 -0.29802 -0.44722 C -0.30441 -0.41365 -0.3233 -0.40208 -0.33998 -0.39213 C -0.34532 -0.38889 -0.35418 -0.38055 -0.35979 -0.38055 C -0.44293 -0.37916 -0.52619 -0.37801 -0.60933 -0.37662 C -0.61441 -0.3706 -0.61819 -0.36967 -0.61819 -0.35694 C -0.61819 -0.34907 -0.61598 -0.33333 -0.61598 -0.33333 " pathEditMode="relative" ptsTypes="fffffffffffffffffffffffffffffffffffffffffffffffffffffffA">
                                      <p:cBhvr>
                                        <p:cTn id="25" dur="1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4000"/>
                            </p:stCondLst>
                            <p:childTnLst>
                              <p:par>
                                <p:cTn id="2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80897E-7 0.05926 C 0.01525 0.05602 0.0288 0.05116 0.04417 0.04838 C 0.10542 0.05162 0.16367 0.05671 0.22518 0.05926 C 0.23886 0.06366 0.25111 0.07037 0.26492 0.07338 C 0.28108 0.08171 0.27365 0.07847 0.28707 0.08403 C 0.29906 0.09699 0.31405 0.09514 0.32682 0.10533 C 0.32916 0.10718 0.33099 0.11111 0.33346 0.1125 C 0.3435 0.11829 0.35418 0.1213 0.36435 0.12662 C 0.37216 0.13102 0.38337 0.14722 0.3908 0.15533 C 0.40982 0.1757 0.38572 0.15116 0.40409 0.16597 C 0.41165 0.17199 0.41869 0.18079 0.42611 0.1875 C 0.43185 0.19236 0.44384 0.20162 0.44384 0.20185 C 0.45204 0.21528 0.46038 0.21806 0.47029 0.23009 C 0.48032 0.24213 0.48997 0.25324 0.50117 0.26181 C 0.51603 0.28565 0.49987 0.26296 0.51446 0.27616 C 0.52137 0.28241 0.52671 0.29375 0.53427 0.29722 C 0.53649 0.29884 0.53883 0.29908 0.54092 0.30116 C 0.55056 0.30857 0.55981 0.31898 0.56958 0.32593 C 0.57388 0.32894 0.57832 0.33079 0.58288 0.3331 C 0.58874 0.33519 0.60047 0.34028 0.60047 0.34051 C 0.60268 0.34259 0.60477 0.34537 0.60711 0.34676 C 0.6092 0.34884 0.61167 0.34884 0.61376 0.35093 C 0.61376 0.35116 0.63031 0.36852 0.6337 0.37246 C 0.63565 0.37477 0.63826 0.37431 0.64021 0.37616 C 0.65168 0.38658 0.6625 0.4 0.67344 0.41181 C 0.67605 0.41435 0.67735 0.41968 0.67996 0.42246 C 0.68191 0.42477 0.68452 0.42431 0.6866 0.42593 C 0.6982 0.43542 0.68869 0.43102 0.69989 0.44352 C 0.70263 0.44676 0.70589 0.44815 0.70876 0.45093 C 0.71332 0.45533 0.72192 0.46505 0.72192 0.46528 C 0.72335 0.46852 0.72426 0.47315 0.72635 0.47593 C 0.72817 0.47824 0.73091 0.47778 0.73299 0.4794 C 0.73847 0.48449 0.74316 0.49121 0.7485 0.49746 C 0.76075 0.52732 0.74433 0.49167 0.75945 0.51065 C 0.76153 0.51389 0.76179 0.51945 0.76388 0.52199 C 0.7657 0.52408 0.76844 0.52408 0.77052 0.52523 C 0.78043 0.53449 0.78655 0.54514 0.79698 0.55046 C 0.80506 0.5632 0.81548 0.5706 0.82564 0.57871 C 0.83229 0.58403 0.83881 0.59167 0.84558 0.59676 C 0.86813 0.61181 0.8375 0.58334 0.8676 0.60764 C 0.87295 0.61134 0.87764 0.61806 0.88311 0.62199 C 0.89484 0.62986 0.90813 0.63287 0.92064 0.63588 C 0.93563 0.64375 0.94227 0.64722 0.95817 0.65046 C 0.97107 0.65671 1.00065 0.65347 1.01329 0.63912 C 1.02241 0.6294 1.02971 0.62037 1.03987 0.61435 C 1.04066 0.61111 1.0404 0.60648 1.04209 0.60394 C 1.04378 0.60139 1.04665 0.60185 1.04874 0.60046 C 1.05734 0.59421 1.06385 0.58959 1.07297 0.58588 C 1.08353 0.56019 1.07805 0.5706 1.08835 0.5544 C 1.08913 0.54537 1.08965 0.53704 1.09056 0.5294 C 1.09187 0.5169 1.095 0.49375 1.095 0.49375 C 1.09578 0.46644 1.09591 0.43912 1.09721 0.41181 C 1.09734 0.40787 1.09943 0.40486 1.09943 0.40093 C 1.09943 0.36736 1.10021 0.3338 1.09721 0.30116 C 1.09643 0.29259 1.08835 0.27986 1.08835 0.28009 C 1.08522 0.26389 1.08548 0.25857 1.07962 0.24722 C 1.07766 0.24421 1.07493 0.24121 1.07297 0.23727 C 1.06972 0.23033 1.06854 0.2206 1.06411 0.21597 C 1.05447 0.20533 1.04769 0.19792 1.03766 0.19097 C 1.03219 0.18727 1.02776 0.18009 1.02215 0.17685 C 1.01433 0.17199 1.00586 0.17014 0.99791 0.16597 C 0.96703 0.16713 0.93602 0.16621 0.90513 0.16968 C 0.90253 0.16991 0.90083 0.17454 0.89862 0.17685 C 0.89132 0.18357 0.88207 0.18959 0.87425 0.19468 C 0.86995 0.19722 0.86109 0.20162 0.86109 0.20185 C 0.85444 0.2088 0.84649 0.22315 0.83894 0.22662 C 0.8332 0.22917 0.82721 0.22894 0.82134 0.23009 C 0.80154 0.24584 0.80988 0.24097 0.79698 0.24722 C 0.79398 0.25116 0.79072 0.25463 0.78811 0.2581 C 0.78629 0.26134 0.78577 0.26621 0.78381 0.26875 C 0.78134 0.27222 0.77769 0.27246 0.77495 0.27616 C 0.77235 0.27894 0.77104 0.2838 0.76831 0.28658 C 0.7657 0.28959 0.76231 0.28889 0.75945 0.29005 C 0.75632 0.29236 0.75358 0.29491 0.75059 0.29722 C 0.73365 0.32546 0.75397 0.29375 0.73742 0.31505 C 0.72882 0.32662 0.72166 0.33773 0.71097 0.34352 C 0.70876 0.34676 0.7068 0.35139 0.70433 0.35417 C 0.70016 0.35972 0.69429 0.36181 0.69103 0.36852 C 0.68295 0.38611 0.68791 0.38125 0.67774 0.38658 C 0.66979 0.39977 0.66067 0.4088 0.65129 0.41898 C 0.64529 0.42546 0.64099 0.43542 0.63591 0.44352 C 0.63213 0.44954 0.6264 0.45209 0.62262 0.4581 C 0.62041 0.46158 0.61845 0.46551 0.61598 0.46852 C 0.59382 0.4963 0.61115 0.47269 0.59395 0.49005 C 0.59083 0.49283 0.58835 0.49792 0.58509 0.50046 C 0.58092 0.5044 0.57584 0.50394 0.5718 0.50764 C 0.55799 0.52107 0.54339 0.53334 0.52762 0.53959 C 0.52046 0.55209 0.51108 0.55926 0.50117 0.56435 C 0.49427 0.57199 0.48892 0.5838 0.48136 0.58912 C 0.47706 0.59259 0.46807 0.59676 0.46807 0.59676 C 0.44735 0.63033 0.48032 0.58033 0.44827 0.61435 C 0.43784 0.62616 0.4325 0.62523 0.41947 0.62871 C 0.41426 0.63033 0.4093 0.63449 0.40409 0.63588 C 0.39679 0.6375 0.38937 0.63796 0.38194 0.63912 C 0.36943 0.63796 0.35666 0.64005 0.34441 0.63588 C 0.33151 0.63125 0.32343 0.60671 0.31131 0.60046 C 0.30075 0.58334 0.29359 0.56389 0.28707 0.54329 C 0.28368 0.53241 0.28277 0.51945 0.28043 0.50764 C 0.27756 0.47107 0.27391 0.43449 0.27157 0.39746 C 0.27222 0.35903 0.26296 0.26875 0.28707 0.23009 C 0.29059 0.21273 0.29554 0.20093 0.30466 0.19097 C 0.31287 0.17107 0.3044 0.18681 0.31574 0.17685 C 0.33854 0.15625 0.32069 0.16667 0.33568 0.1588 C 0.33711 0.15533 0.33776 0.15046 0.33998 0.14815 C 0.34389 0.14421 0.35327 0.14097 0.35327 0.14121 C 0.35835 0.10903 0.35249 0.1169 0.37751 0.1125 C 0.3805 0.11134 0.38363 0.11111 0.38637 0.10903 C 0.39119 0.10509 0.39966 0.09468 0.39966 0.09491 C 0.42989 0.09815 0.44709 0.10116 0.47472 0.11597 C 0.4798 0.11875 0.48345 0.12546 0.48788 0.13033 C 0.48983 0.13218 0.49244 0.13195 0.49453 0.1338 C 0.49922 0.13796 0.50274 0.14514 0.50782 0.14815 C 0.51003 0.14931 0.51238 0.15 0.51446 0.15162 C 0.52645 0.16134 0.51603 0.15602 0.52762 0.16968 C 0.53036 0.17269 0.53349 0.17431 0.53649 0.17685 C 0.54391 0.19468 0.53857 0.18472 0.55421 0.20162 C 0.55642 0.20371 0.56085 0.2088 0.56085 0.20903 C 0.56698 0.22361 0.57597 0.23079 0.58509 0.24074 C 0.58731 0.24283 0.58952 0.2456 0.59174 0.24722 C 0.59395 0.24954 0.59838 0.25486 0.59838 0.25509 C 0.60607 0.27361 0.61571 0.28241 0.62927 0.28658 C 0.6393 0.29375 0.64751 0.30023 0.65572 0.31158 C 0.66041 0.31875 0.66406 0.32685 0.66901 0.3331 C 0.67188 0.33658 0.67514 0.33959 0.67774 0.34352 C 0.69208 0.36713 0.67149 0.34283 0.68882 0.36111 C 0.69924 0.38704 0.68556 0.35648 0.70211 0.3831 C 0.70406 0.38611 0.70459 0.39097 0.70654 0.39375 C 0.71045 0.39977 0.71527 0.40347 0.7197 0.4081 C 0.72491 0.41389 0.72856 0.42246 0.73299 0.42963 C 0.74772 0.45324 0.76323 0.47824 0.78381 0.48634 C 0.79867 0.50255 0.81952 0.50648 0.83672 0.51482 C 0.84115 0.5169 0.84558 0.51991 0.85001 0.52199 C 0.85562 0.525 0.85979 0.53287 0.86539 0.53611 C 0.86891 0.53796 0.87282 0.53796 0.87647 0.53959 C 0.88624 0.54421 0.89523 0.55093 0.90513 0.5544 C 0.91725 0.5581 0.92533 0.5588 0.93823 0.56111 C 0.98163 0.5838 0.94683 0.56852 1.04652 0.56435 C 1.04874 0.56227 1.05121 0.56065 1.05304 0.55764 C 1.05486 0.55509 1.05551 0.55 1.05747 0.54722 C 1.06151 0.54121 1.06633 0.5375 1.07076 0.53287 C 1.07336 0.53033 1.07467 0.52454 1.0774 0.52199 C 1.08001 0.51945 1.08327 0.51991 1.08626 0.51806 C 1.0877 0.51482 1.08874 0.51019 1.09056 0.50764 C 1.09239 0.50463 1.09552 0.5044 1.09721 0.50046 C 1.09864 0.49769 1.09838 0.49306 1.09943 0.49005 C 1.1006 0.48611 1.10242 0.48287 1.10386 0.4794 C 1.10659 0.46158 1.10946 0.44352 1.11272 0.42593 C 1.11467 0.41528 1.11715 0.40463 1.11936 0.39375 C 1.12015 0.39028 1.12158 0.3831 1.12158 0.38334 C 1.12067 0.33449 1.1277 0.2507 1.10164 0.2088 C 1.09734 0.18796 1.10281 0.20718 1.09278 0.19097 C 1.08275 0.17477 1.0946 0.1838 1.08183 0.17685 C 1.07349 0.1632 1.06463 0.15579 1.05525 0.14445 C 1.05277 0.14167 1.05134 0.13681 1.04874 0.1338 C 1.04313 0.12778 1.03649 0.12546 1.03101 0.11968 C 1.0288 0.11736 1.02658 0.11482 1.02437 0.1125 C 0.97576 0.11366 0.92729 0.11366 0.87868 0.11597 C 0.87021 0.11667 0.85588 0.13148 0.8478 0.13773 C 0.83698 0.14514 0.82486 0.14861 0.8147 0.1588 C 0.78616 0.18773 0.76114 0.22408 0.73742 0.26181 C 0.72465 0.28241 0.70615 0.32014 0.68882 0.32917 C 0.68087 0.34838 0.68856 0.33287 0.67553 0.35093 C 0.6582 0.37523 0.68074 0.34653 0.66237 0.37616 C 0.6492 0.39722 0.6621 0.3669 0.64907 0.39375 C 0.64582 0.40046 0.64399 0.40926 0.64021 0.41528 C 0.6264 0.43796 0.61454 0.45834 0.59838 0.47593 C 0.59578 0.47847 0.59434 0.4838 0.59174 0.48634 C 0.5847 0.49468 0.57675 0.5 0.56958 0.50764 C 0.56372 0.51389 0.56229 0.51528 0.55642 0.52199 C 0.55095 0.52778 0.54404 0.53033 0.5387 0.53611 C 0.5357 0.53959 0.53323 0.54468 0.52984 0.54722 C 0.52567 0.55 0.52098 0.54931 0.51668 0.55046 C 0.50834 0.55347 0.51003 0.55556 0.50117 0.56111 C 0.49049 0.56806 0.47902 0.57315 0.46807 0.57871 C 0.46025 0.58287 0.45178 0.58287 0.44384 0.58588 C 0.4196 0.58449 0.39523 0.58403 0.37099 0.58241 C 0.36474 0.58171 0.36291 0.57616 0.3577 0.57199 C 0.3478 0.56343 0.33737 0.55602 0.32682 0.55046 C 0.32239 0.53959 0.31796 0.5294 0.31353 0.51806 C 0.30949 0.5088 0.30023 0.49005 0.30023 0.49005 C 0.2988 0.48287 0.29737 0.47593 0.29593 0.46852 C 0.2945 0.46181 0.29541 0.45394 0.29372 0.44699 C 0.29163 0.43935 0.28785 0.4331 0.28486 0.42593 C 0.28225 0.41968 0.28186 0.41181 0.28043 0.40463 C 0.27665 0.38658 0.27469 0.36806 0.26935 0.35093 C 0.26453 0.29653 0.26218 0.30209 0.26713 0.22315 C 0.26779 0.21227 0.27521 0.19676 0.27821 0.1875 C 0.28434 0.16736 0.29046 0.14977 0.30023 0.1338 C 0.30375 0.1169 0.31235 0.10278 0.32239 0.09468 C 0.32447 0.09283 0.32695 0.09283 0.32903 0.09121 C 0.33972 0.08148 0.34636 0.07315 0.3577 0.06621 C 0.37373 0.05671 0.38989 0.05509 0.40631 0.04838 C 0.53896 0.0507 0.67357 0.04491 0.80584 0.06273 C 0.80805 0.06389 0.81027 0.06551 0.81248 0.06621 C 0.81678 0.06759 0.82134 0.06783 0.82564 0.06991 C 0.85562 0.0831 0.81287 0.07246 0.85444 0.08033 C 0.86278 0.0838 0.86604 0.08449 0.87425 0.09121 C 0.8766 0.09283 0.87842 0.09653 0.8809 0.09838 C 0.8852 0.10139 0.89419 0.10533 0.89419 0.10556 C 0.8964 0.10903 0.8981 0.1132 0.9007 0.11597 C 0.92155 0.13843 0.8921 0.09746 0.91399 0.12662 C 0.92299 0.13866 0.92468 0.1419 0.93615 0.14815 C 0.93797 0.15023 0.95504 0.16806 0.95817 0.17315 C 0.95999 0.17616 0.96078 0.18079 0.9626 0.1838 C 0.96872 0.19375 0.97811 0.19908 0.98462 0.2088 C 0.99166 0.21875 0.99791 0.23009 1.00456 0.24074 C 1.00638 0.24375 1.00925 0.24445 1.01121 0.24722 C 1.02202 0.26296 1.03675 0.28334 1.0443 0.30486 C 1.05786 0.34213 1.06541 0.38403 1.0774 0.42246 C 1.07819 0.43195 1.07805 0.44167 1.07962 0.45093 C 1.08027 0.45509 1.08392 0.45718 1.08405 0.46158 C 1.0847 0.49121 1.08314 0.5206 1.08183 0.55046 C 1.08105 0.56736 1.07936 0.56181 1.07519 0.5757 C 1.07232 0.58403 1.07024 0.59838 1.06633 0.60764 C 1.0645 0.61134 1.06151 0.61389 1.05968 0.61852 C 1.05408 0.63033 1.04913 0.64792 1.04209 0.65718 C 1.03805 0.66273 1.03323 0.66644 1.0288 0.67153 C 1.02619 0.67408 1.02463 0.67917 1.02215 0.68195 C 1.01068 0.69676 1.01016 0.69537 0.99791 0.70347 C 0.98606 0.72246 0.96964 0.72917 0.95374 0.73542 C 0.94266 0.73959 0.93198 0.74676 0.92064 0.74977 C 0.9136 0.75509 0.90526 0.75718 0.89862 0.76435 C 0.8964 0.76597 0.89458 0.76991 0.89197 0.77153 C 0.88702 0.77361 0.88168 0.77315 0.87647 0.77477 C 0.87047 0.77616 0.86487 0.78079 0.85887 0.78195 C 0.84636 0.7838 0.83385 0.78449 0.82134 0.78542 C 0.78082 0.78449 0.74042 0.7838 0.69989 0.78195 C 0.678 0.78079 0.65533 0.76945 0.6337 0.76435 C 0.61545 0.75394 0.62497 0.75764 0.6049 0.75301 C 0.57845 0.73912 0.5503 0.73866 0.52332 0.72824 C 0.50534 0.72199 0.48853 0.71528 0.47029 0.71065 C 0.45973 0.70764 0.44983 0.70093 0.4394 0.69676 C 0.43198 0.68403 0.42494 0.67662 0.41504 0.67153 C 0.41269 0.66898 0.40318 0.65648 0.39966 0.65394 C 0.39614 0.65093 0.3921 0.64977 0.38858 0.64676 C 0.38389 0.64213 0.37529 0.63195 0.37529 0.63241 C 0.36943 0.61783 0.37021 0.6132 0.36213 0.60046 C 0.35314 0.55648 0.36317 0.59838 0.35105 0.56435 C 0.34506 0.54792 0.34206 0.53033 0.33568 0.51482 C 0.32017 0.41621 0.33229 0.32384 0.35105 0.23334 C 0.35588 0.21042 0.36695 0.19213 0.37529 0.17315 C 0.3809 0.16019 0.3848 0.14653 0.3908 0.1338 C 0.39328 0.12176 0.40422 0.09908 0.41074 0.09121 C 0.41491 0.08565 0.4239 0.07709 0.4239 0.07732 C 0.42468 0.07338 0.42442 0.06898 0.42611 0.06621 C 0.42781 0.06366 0.43067 0.06435 0.43276 0.06273 C 0.4351 0.06065 0.43693 0.05718 0.4394 0.05556 C 0.44357 0.05255 0.44866 0.05278 0.45257 0.04838 C 0.46638 0.03334 0.4828 0.03079 0.49896 0.02685 C 0.5361 0.00718 0.55395 0.0213 0.60711 0.02338 C 0.62627 0.03357 0.64816 0.02616 0.6668 0.04121 C 0.67501 0.04792 0.68282 0.05602 0.69103 0.06273 C 0.70563 0.07454 0.70263 0.06574 0.7197 0.08403 C 0.72856 0.09329 0.73742 0.10301 0.74629 0.1125 C 0.75111 0.11759 0.75463 0.12523 0.75945 0.13033 C 0.76088 0.13773 0.76127 0.14514 0.76388 0.15162 C 0.76531 0.15533 0.76727 0.15834 0.76831 0.1625 C 0.77313 0.17986 0.77352 0.19792 0.77717 0.21597 C 0.77508 0.24954 0.77951 0.26204 0.76609 0.24074 " pathEditMode="relative" rAng="0" ptsTypes="ffffffffffffffffffffffffffffffffffffffffffffffffffffffffffffffffffffffffffffffffffffffffffffffffffffffffffffffffffffffffffffffffffffffffffffffffffffffffffffffffffffffffffffffffffffffffffffffffffffffffffffffffffffffffffffffffffffffffffffffffffffffffffffffffffA">
                                      <p:cBhvr>
                                        <p:cTn id="28" dur="15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4" y="3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6000" b="1" dirty="0" smtClean="0"/>
              <a:t>Правописание О и Е (Ё) после шипящих в</a:t>
            </a:r>
          </a:p>
          <a:p>
            <a:pPr algn="ctr">
              <a:buNone/>
            </a:pPr>
            <a:r>
              <a:rPr lang="ru-RU" sz="6000" b="1" dirty="0" smtClean="0"/>
              <a:t>суффиксах наречий </a:t>
            </a:r>
            <a:endParaRPr lang="ru-RU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6600" i="1" dirty="0"/>
              <a:t>Свеж..., горяч</a:t>
            </a:r>
            <a:r>
              <a:rPr lang="ru-RU" sz="6600" i="1" dirty="0" smtClean="0"/>
              <a:t>...,</a:t>
            </a:r>
          </a:p>
          <a:p>
            <a:pPr algn="just">
              <a:buNone/>
            </a:pPr>
            <a:r>
              <a:rPr lang="ru-RU" sz="6600" i="1" dirty="0" smtClean="0"/>
              <a:t>хорош</a:t>
            </a:r>
            <a:r>
              <a:rPr lang="ru-RU" sz="6600" i="1" dirty="0"/>
              <a:t>..., жгуч</a:t>
            </a:r>
            <a:r>
              <a:rPr lang="ru-RU" sz="6600" i="1" dirty="0" smtClean="0"/>
              <a:t>...,</a:t>
            </a:r>
          </a:p>
          <a:p>
            <a:pPr algn="just">
              <a:buNone/>
            </a:pPr>
            <a:r>
              <a:rPr lang="ru-RU" sz="6600" i="1" dirty="0" err="1" smtClean="0"/>
              <a:t>ещ</a:t>
            </a:r>
            <a:r>
              <a:rPr lang="ru-RU" sz="6600" i="1" dirty="0" smtClean="0"/>
              <a:t>..., неуклюж...</a:t>
            </a:r>
            <a:endParaRPr lang="ru-RU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91</Words>
  <Application>Microsoft Office PowerPoint</Application>
  <PresentationFormat>Экран (4:3)</PresentationFormat>
  <Paragraphs>19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Оцените свою работу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comp</dc:creator>
  <cp:lastModifiedBy>comp</cp:lastModifiedBy>
  <cp:revision>13</cp:revision>
  <dcterms:created xsi:type="dcterms:W3CDTF">2015-12-16T19:30:58Z</dcterms:created>
  <dcterms:modified xsi:type="dcterms:W3CDTF">2015-12-16T21:58:06Z</dcterms:modified>
</cp:coreProperties>
</file>