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7276" autoAdjust="0"/>
  </p:normalViewPr>
  <p:slideViewPr>
    <p:cSldViewPr>
      <p:cViewPr varScale="1">
        <p:scale>
          <a:sx n="63" d="100"/>
          <a:sy n="63" d="100"/>
        </p:scale>
        <p:origin x="-103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159B5-E154-4114-9DE5-982C44F0D682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6AAB0-5B7E-4BA3-9E0E-27F6A9A73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159B5-E154-4114-9DE5-982C44F0D682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6AAB0-5B7E-4BA3-9E0E-27F6A9A73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159B5-E154-4114-9DE5-982C44F0D682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6AAB0-5B7E-4BA3-9E0E-27F6A9A73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159B5-E154-4114-9DE5-982C44F0D682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6AAB0-5B7E-4BA3-9E0E-27F6A9A73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159B5-E154-4114-9DE5-982C44F0D682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6AAB0-5B7E-4BA3-9E0E-27F6A9A73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159B5-E154-4114-9DE5-982C44F0D682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6AAB0-5B7E-4BA3-9E0E-27F6A9A73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159B5-E154-4114-9DE5-982C44F0D682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6AAB0-5B7E-4BA3-9E0E-27F6A9A73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159B5-E154-4114-9DE5-982C44F0D682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6AAB0-5B7E-4BA3-9E0E-27F6A9A73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159B5-E154-4114-9DE5-982C44F0D682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6AAB0-5B7E-4BA3-9E0E-27F6A9A73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159B5-E154-4114-9DE5-982C44F0D682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6AAB0-5B7E-4BA3-9E0E-27F6A9A73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159B5-E154-4114-9DE5-982C44F0D682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6AAB0-5B7E-4BA3-9E0E-27F6A9A73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159B5-E154-4114-9DE5-982C44F0D682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6AAB0-5B7E-4BA3-9E0E-27F6A9A7395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7;&#1077;&#1084;&#1100;&#1103;\Desktop\&#1052;&#1091;&#1079;&#1099;&#1082;&#1072;%20&#1082;%20&#1086;&#1090;&#1082;&#1088;.&#1091;&#1088;&#1086;&#1082;&#1091;\8.%20&#1055;&#1077;&#1089;&#1085;&#1103;%20&#1078;&#1072;&#1074;&#1086;&#1088;&#1086;&#1085;&#1082;&#1072;%20&#1076;&#1077;&#1090;.&#1072;&#1083;&#1100;&#1073;&#1086;&#1084;%20&#1080;&#1089;&#1087;.%20&#1052;.&#1055;&#1083;&#1077;&#1090;&#1085;&#1077;&#1074;.mp3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7143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ЖАВОРОНОК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357298"/>
            <a:ext cx="7858180" cy="500066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Жаворонок - стихи и проза на Избе-Читальн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285860"/>
            <a:ext cx="7858180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8. Песня жаворонка дет.альбом исп. М.Плетнев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143900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Жаворонок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14290"/>
            <a:ext cx="8286808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0</Words>
  <Application>Microsoft Office PowerPoint</Application>
  <PresentationFormat>Экран (4:3)</PresentationFormat>
  <Paragraphs>1</Paragraphs>
  <Slides>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 ЖАВОРОНОК 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Семья</dc:creator>
  <cp:lastModifiedBy>Семья</cp:lastModifiedBy>
  <cp:revision>8</cp:revision>
  <dcterms:created xsi:type="dcterms:W3CDTF">2015-03-15T06:05:21Z</dcterms:created>
  <dcterms:modified xsi:type="dcterms:W3CDTF">2015-03-15T10:36:04Z</dcterms:modified>
</cp:coreProperties>
</file>