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Электронная почта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http://img0.liveinternet.ru/images/attach/c/1/54/534/54534752_48959264_386736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5" y="3789040"/>
            <a:ext cx="2959778" cy="2160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9496" lvl="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Сформировать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учащихся представление об электронной почте, как важнейшем средстве общения в современном обществе, ее возможностях, научить регистрировать новый электронный ящик, отправлять, получать сообщения по электронной почте.</a:t>
            </a:r>
          </a:p>
          <a:p>
            <a:pPr marL="539496" lvl="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Развивать познавательные интересы, навыки работы за компьютером, культуру пользователя сети Интернет.</a:t>
            </a:r>
          </a:p>
          <a:p>
            <a:pPr marL="539496" lvl="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Воспитывать информационную культуру обучающихся, повысить мотивацию обучающихся за счет различных форм ведения урока и использования ИКТ.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же такое электронная почта?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484784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Электронное </a:t>
            </a:r>
            <a:r>
              <a:rPr lang="ru-RU" dirty="0" smtClean="0"/>
              <a:t>почта – эта система обмена сообщениями с помощью компьютерных </a:t>
            </a:r>
            <a:r>
              <a:rPr lang="ru-RU" dirty="0" smtClean="0"/>
              <a:t>сетей.</a:t>
            </a:r>
          </a:p>
          <a:p>
            <a:pPr>
              <a:buNone/>
            </a:pPr>
            <a:r>
              <a:rPr lang="ru-RU" dirty="0" smtClean="0"/>
              <a:t>Адрес электронной почты состоит из: </a:t>
            </a:r>
            <a:r>
              <a:rPr lang="ru-RU" dirty="0" smtClean="0"/>
              <a:t>Пример почты: </a:t>
            </a:r>
            <a:r>
              <a:rPr lang="ru-RU" dirty="0" err="1" smtClean="0"/>
              <a:t>roma@yandex.ru</a:t>
            </a:r>
            <a:r>
              <a:rPr lang="ru-RU" dirty="0" smtClean="0"/>
              <a:t>/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1259632" y="4005064"/>
            <a:ext cx="3600400" cy="1440160"/>
            <a:chOff x="1259632" y="4005064"/>
            <a:chExt cx="3600400" cy="1440160"/>
          </a:xfrm>
        </p:grpSpPr>
        <p:sp>
          <p:nvSpPr>
            <p:cNvPr id="6" name="Овал 5"/>
            <p:cNvSpPr/>
            <p:nvPr/>
          </p:nvSpPr>
          <p:spPr>
            <a:xfrm>
              <a:off x="1259632" y="4725144"/>
              <a:ext cx="3600400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условного имени корреспондента </a:t>
              </a:r>
            </a:p>
            <a:p>
              <a:pPr algn="ctr"/>
              <a:endParaRPr lang="ru-RU" dirty="0"/>
            </a:p>
          </p:txBody>
        </p:sp>
        <p:cxnSp>
          <p:nvCxnSpPr>
            <p:cNvPr id="8" name="Прямая со стрелкой 7"/>
            <p:cNvCxnSpPr>
              <a:stCxn id="6" idx="0"/>
            </p:cNvCxnSpPr>
            <p:nvPr/>
          </p:nvCxnSpPr>
          <p:spPr>
            <a:xfrm flipV="1">
              <a:off x="3059832" y="4005064"/>
              <a:ext cx="1512168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12"/>
          <p:cNvGrpSpPr/>
          <p:nvPr/>
        </p:nvGrpSpPr>
        <p:grpSpPr>
          <a:xfrm>
            <a:off x="5940152" y="4005064"/>
            <a:ext cx="2808312" cy="1440160"/>
            <a:chOff x="5940152" y="4005064"/>
            <a:chExt cx="2808312" cy="1440160"/>
          </a:xfrm>
        </p:grpSpPr>
        <p:sp>
          <p:nvSpPr>
            <p:cNvPr id="10" name="Овал 9"/>
            <p:cNvSpPr/>
            <p:nvPr/>
          </p:nvSpPr>
          <p:spPr>
            <a:xfrm>
              <a:off x="5940152" y="4725144"/>
              <a:ext cx="2808312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а</a:t>
              </a:r>
              <a:r>
                <a:rPr lang="ru-RU" dirty="0" smtClean="0"/>
                <a:t>дрес сервера</a:t>
              </a:r>
              <a:endParaRPr lang="ru-RU" dirty="0"/>
            </a:p>
          </p:txBody>
        </p:sp>
        <p:cxnSp>
          <p:nvCxnSpPr>
            <p:cNvPr id="12" name="Прямая со стрелкой 11"/>
            <p:cNvCxnSpPr>
              <a:stCxn id="10" idx="0"/>
            </p:cNvCxnSpPr>
            <p:nvPr/>
          </p:nvCxnSpPr>
          <p:spPr>
            <a:xfrm flipH="1" flipV="1">
              <a:off x="6660232" y="4005064"/>
              <a:ext cx="684076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Заполните таблицу в тетради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1397000"/>
          <a:ext cx="7008440" cy="226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9928"/>
                <a:gridCol w="2376264"/>
                <a:gridCol w="2232248"/>
              </a:tblGrid>
              <a:tr h="370840">
                <a:tc>
                  <a:txBody>
                    <a:bodyPr/>
                    <a:lstStyle/>
                    <a:p>
                      <a:pPr marL="539750" marR="539750" algn="ctr">
                        <a:spcAft>
                          <a:spcPts val="485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Характеристики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0" marR="539750" algn="ctr">
                        <a:spcAft>
                          <a:spcPts val="485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Электронное письмо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39750" marR="539750" algn="ctr">
                        <a:spcAft>
                          <a:spcPts val="485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Бумажное письмо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39750" marR="539750" algn="ctr">
                        <a:spcAft>
                          <a:spcPts val="485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Скорость передачи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539750" marR="539750" algn="ctr">
                        <a:spcAft>
                          <a:spcPts val="485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информации о получателе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539750" marR="539750" algn="ctr">
                        <a:spcAft>
                          <a:spcPts val="485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Время, затраченное на само письмо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539750" marR="539750" algn="ctr">
                        <a:spcAft>
                          <a:spcPts val="485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Экология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619672" y="1556792"/>
            <a:ext cx="676875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Подведем итог по нашей практической работе: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с вами научились: регистрировать бесплатный почтовый ящик, входить в свой почтовый ящик, писать электронные письма, пользуясь правилами этикета, отправлять электронный письма и писать бумажные письма.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Домашнее задание Вы получите по электронной почте.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8674" name="Picture 2" descr="C:\Users\1\AppData\Local\Microsoft\Windows\Temporary Internet Files\Content.IE5\EN41DROO\smiley-156609__18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489848"/>
            <a:ext cx="1368152" cy="1368152"/>
          </a:xfrm>
          <a:prstGeom prst="rect">
            <a:avLst/>
          </a:prstGeom>
          <a:noFill/>
        </p:spPr>
      </p:pic>
      <p:pic>
        <p:nvPicPr>
          <p:cNvPr id="28675" name="Picture 3" descr="C:\Users\1\AppData\Local\Microsoft\Windows\Temporary Internet Files\Content.IE5\7QQUOU67\smiley-25612_64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0"/>
            <a:ext cx="1656168" cy="15423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</TotalTime>
  <Words>174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Слайд 1</vt:lpstr>
      <vt:lpstr>Цели урока:</vt:lpstr>
      <vt:lpstr>Что же такое электронная почта? </vt:lpstr>
      <vt:lpstr>Заполните таблицу в тетради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илья</cp:lastModifiedBy>
  <cp:revision>2</cp:revision>
  <dcterms:created xsi:type="dcterms:W3CDTF">2016-01-09T02:30:19Z</dcterms:created>
  <dcterms:modified xsi:type="dcterms:W3CDTF">2016-01-09T02:50:14Z</dcterms:modified>
</cp:coreProperties>
</file>