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3" r:id="rId6"/>
    <p:sldId id="265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08E"/>
    <a:srgbClr val="37C7C4"/>
    <a:srgbClr val="1C6664"/>
    <a:srgbClr val="42CAC7"/>
    <a:srgbClr val="6BA187"/>
    <a:srgbClr val="0000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95181566_large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21542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66278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437063"/>
            <a:ext cx="66262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130CC-E917-4D9E-95EC-693192F95E3C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2088E-C3AB-4938-A355-43522F692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27D8D-CF5C-4355-9DAB-645303ABDCB5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CE5ED-852C-4518-858E-F609E5D10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225FD-D39D-4F3F-80A5-053CD99391EF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9F61A4-2E4D-492B-BE75-144B0FFB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3686164_34775 (1)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13" y="260350"/>
            <a:ext cx="2270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6B0C7A-FFEF-4C4D-8D1A-F0A4A3EDC878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EB43CA-C05F-49AF-8B05-D8F5A52D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6BAA7-228B-409D-9068-8A93288A4FCE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406A2-72C9-4CC5-88D2-3B903AB71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E49D9-F5BD-4EE5-9B70-98F3745C8F18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065E1-059D-47E2-80A2-59BD8D9F5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78290-572F-48FA-9CD4-06C007D76427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B4661-DCE0-4ED3-BC4D-88CC384EB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2825C-BC42-4D8C-9902-3171DA25B272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A666B-2FCD-4AC1-90D1-4E06DA23E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5A1CF6-E0EF-4175-B24B-6312E83291E8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26D3B-B926-4F56-BBAF-A840453E8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26C85-2C14-46FE-8502-FD014A88C8D3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B8D33-6E5B-4E5E-A96E-B550928A1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3E5F7-1479-4F1F-B790-0DAE9DA4AAB7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2E4AB-3B57-485B-9A4F-30C51E900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7411" name="Группа 13"/>
          <p:cNvGrpSpPr>
            <a:grpSpLocks/>
          </p:cNvGrpSpPr>
          <p:nvPr userDrawn="1"/>
        </p:nvGrpSpPr>
        <p:grpSpPr bwMode="auto"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7413" name="Рисунок 11" descr="95181566_large_1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3789363"/>
            <a:ext cx="21542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21" descr="1363686164_34775 (1)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13" y="260350"/>
            <a:ext cx="2270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250825" y="260350"/>
            <a:ext cx="8642350" cy="63373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alldaydesing.net/uploads/posts/2013-03/thumbs/1363686164_34775.jpg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___Microsoft_Office_PowerPoint1.pptx"/><Relationship Id="rId5" Type="http://schemas.openxmlformats.org/officeDocument/2006/relationships/hyperlink" Target="http://linda6035.ucoz.ru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img0.liveinternet.ru/images/attach/c/7/95/181/95181566_large_1.pn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60;&#1077;&#1089;&#1090;&#1080;&#1074;&#1072;&#1083;&#1100;%20&#1070;&#1052;&#1054;&#1056;\Ulybka-karaoke-minus(muzofon.com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714348" y="2000240"/>
            <a:ext cx="7600976" cy="2214578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prstTxWarp prst="textInflateBottom">
              <a:avLst>
                <a:gd name="adj" fmla="val 61160"/>
              </a:avLst>
            </a:prstTxWarp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Поделись</a:t>
            </a:r>
            <a:r>
              <a:rPr lang="ru-RU" sz="7200" b="1" dirty="0">
                <a:solidFill>
                  <a:srgbClr val="D6009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улыбкою своей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435769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Педагог-психолог: Зайцева О.В.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Лунина И.В.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72151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Юмор — большая сила. </a:t>
            </a:r>
          </a:p>
          <a:p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Ничто так не сближает людей, </a:t>
            </a:r>
          </a:p>
          <a:p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как хороший, безобидный смех.  </a:t>
            </a:r>
          </a:p>
          <a:p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  <a:p>
            <a:pPr algn="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Л.Н. Толстой</a:t>
            </a:r>
          </a:p>
          <a:p>
            <a:endParaRPr lang="ru-RU" sz="4000">
              <a:latin typeface="Calibri" pitchFamily="34" charset="0"/>
            </a:endParaRPr>
          </a:p>
        </p:txBody>
      </p:sp>
      <p:pic>
        <p:nvPicPr>
          <p:cNvPr id="7" name="Рисунок 6" descr="IMG_8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3071813"/>
            <a:ext cx="4929188" cy="32861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44291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ЮМОР – это хорошо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1000125"/>
            <a:ext cx="7858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buFont typeface="Arial" charset="0"/>
              <a:buChar char="•"/>
            </a:pPr>
            <a:r>
              <a:rPr lang="ru-RU" sz="21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поднимает  настроение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переключает с одного на другое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развивает воображение, фантазию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позволяет посмотреть на себя со стороны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заряжает оптимизмом</a:t>
            </a:r>
          </a:p>
          <a:p>
            <a:pPr marL="0" lvl="3">
              <a:buFont typeface="Arial" charset="0"/>
              <a:buChar char="•"/>
            </a:pPr>
            <a:endParaRPr lang="ru-RU" b="1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0856" y="2824160"/>
            <a:ext cx="44291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ЮМОР – это плохо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8" y="3500438"/>
            <a:ext cx="535781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buFont typeface="Arial" charset="0"/>
              <a:buChar char="•"/>
            </a:pPr>
            <a:r>
              <a:rPr lang="ru-RU" sz="21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когда смеются над  пожилым, </a:t>
            </a:r>
          </a:p>
          <a:p>
            <a:pPr marL="0" lvl="3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 маленьким, больным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неуместная шутка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непонятная шутка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когда дразнят с издёвкой</a:t>
            </a:r>
          </a:p>
          <a:p>
            <a:pPr marL="0" lvl="3">
              <a:buFont typeface="Arial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смех без причины</a:t>
            </a:r>
          </a:p>
          <a:p>
            <a:pPr marL="0" lvl="3">
              <a:buFont typeface="Arial" charset="0"/>
              <a:buChar char="•"/>
            </a:pP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62950" cy="719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 bwMode="auto">
          <a:xfrm>
            <a:off x="323850" y="765175"/>
            <a:ext cx="8424863" cy="165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Шары </a:t>
            </a:r>
          </a:p>
          <a:p>
            <a:pPr algn="ctr">
              <a:buFont typeface="Arial" charset="0"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  <a:hlinkClick r:id="rId3"/>
              </a:rPr>
              <a:t>http://alldaydesing.net/uploads/posts/2013-03/thumbs/1363686164_34775.jpg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Клоун </a:t>
            </a:r>
          </a:p>
          <a:p>
            <a:pPr algn="ctr">
              <a:buFont typeface="Arial" charset="0"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  <a:hlinkClick r:id="rId4"/>
              </a:rPr>
              <a:t>http://img0.liveinternet.ru/images/attach/c/7/95/181/95181566_large_1.png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ru-RU" sz="2000" smtClean="0"/>
          </a:p>
        </p:txBody>
      </p:sp>
      <p:grpSp>
        <p:nvGrpSpPr>
          <p:cNvPr id="1029" name="Группа 3"/>
          <p:cNvGrpSpPr>
            <a:grpSpLocks/>
          </p:cNvGrpSpPr>
          <p:nvPr/>
        </p:nvGrpSpPr>
        <p:grpSpPr bwMode="auto">
          <a:xfrm>
            <a:off x="539750" y="2205038"/>
            <a:ext cx="7993063" cy="4176712"/>
            <a:chOff x="539750" y="1344094"/>
            <a:chExt cx="7993063" cy="5233398"/>
          </a:xfrm>
        </p:grpSpPr>
        <p:grpSp>
          <p:nvGrpSpPr>
            <p:cNvPr id="1035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48934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+mn-cs"/>
                  </a:rPr>
                  <a:t>Вы можете использовать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+mn-cs"/>
                  </a:rPr>
                  <a:t>данное оформление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+mn-cs"/>
                  </a:rPr>
                  <a:t>для создания своих презентаций,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+mn-cs"/>
                  </a:rPr>
                  <a:t>но в своей презентации вы должны указать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+mn-cs"/>
                  </a:rPr>
                  <a:t>источник шаблона: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+mn-cs"/>
                  </a:rPr>
                  <a:t>Фокина Лидия Петровна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+mn-cs"/>
                  </a:rPr>
                  <a:t>учитель начальных классов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+mn-cs"/>
                  </a:rPr>
                  <a:t>МКОУ «СОШ ст. Евсино»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+mn-cs"/>
                  </a:rPr>
                  <a:t>Искитимского</a:t>
                </a: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+mn-cs"/>
                  </a:rPr>
                  <a:t> района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+mn-cs"/>
                  </a:rPr>
                  <a:t>Новосибирской области</a:t>
                </a:r>
                <a:endParaRPr lang="ru-RU" dirty="0">
                  <a:solidFill>
                    <a:srgbClr val="7030A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3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b="1">
                    <a:solidFill>
                      <a:srgbClr val="000000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>
                    <a:solidFill>
                      <a:srgbClr val="000000"/>
                    </a:solidFill>
                    <a:latin typeface="Monotype Corsiva" pitchFamily="66" charset="0"/>
                    <a:hlinkClick r:id="rId5"/>
                  </a:rPr>
                  <a:t>http://linda6035.ucoz.ru/</a:t>
                </a:r>
                <a:r>
                  <a:rPr lang="ru-RU" sz="2000" b="1">
                    <a:solidFill>
                      <a:srgbClr val="000000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>
                    <a:solidFill>
                      <a:srgbClr val="000000"/>
                    </a:solidFill>
                    <a:latin typeface="Monotype Corsiva" pitchFamily="66" charset="0"/>
                  </a:rPr>
                  <a:t>  </a:t>
                </a:r>
                <a:endParaRPr lang="ru-RU" sz="2000" b="1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036" name="TextBox 5"/>
            <p:cNvSpPr txBox="1">
              <a:spLocks noChangeArrowheads="1"/>
            </p:cNvSpPr>
            <p:nvPr/>
          </p:nvSpPr>
          <p:spPr bwMode="auto">
            <a:xfrm>
              <a:off x="2411760" y="6093296"/>
              <a:ext cx="4325351" cy="48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7030A0"/>
                  </a:solidFill>
                  <a:latin typeface="Calibri" pitchFamily="34" charset="0"/>
                </a:rPr>
                <a:t>СПАСИБО АВТОРАМ ФОНОВ И КАРТИНОК</a:t>
              </a: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6" imgW="4195464" imgH="3147177" progId="PowerPoint.Show.12">
              <p:embed/>
            </p:oleObj>
          </a:graphicData>
        </a:graphic>
      </p:graphicFrame>
      <p:pic>
        <p:nvPicPr>
          <p:cNvPr id="1030" name="Рисунок 9" descr="06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500063"/>
            <a:ext cx="3286125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Рисунок 10" descr="08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143250"/>
            <a:ext cx="2286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1" descr="IMG_2467а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3" y="428625"/>
            <a:ext cx="32146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2" descr="IMG_101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3143250"/>
            <a:ext cx="2357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рапеция 14"/>
          <p:cNvSpPr/>
          <p:nvPr/>
        </p:nvSpPr>
        <p:spPr>
          <a:xfrm rot="11093790">
            <a:off x="6000750" y="2070100"/>
            <a:ext cx="1158875" cy="573088"/>
          </a:xfrm>
          <a:prstGeom prst="trapezoid">
            <a:avLst/>
          </a:prstGeom>
          <a:solidFill>
            <a:srgbClr val="289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3500437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3714752"/>
            <a:ext cx="335316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 команда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285992"/>
            <a:ext cx="335316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 команда</a:t>
            </a:r>
          </a:p>
        </p:txBody>
      </p:sp>
      <p:pic>
        <p:nvPicPr>
          <p:cNvPr id="18436" name="Picture 2" descr="Обои с изображением детей на 1366x768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14688"/>
            <a:ext cx="4071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3116"/>
            <a:ext cx="657229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Воспитывая ребёнка я могу: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271464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Юмор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помогает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643182"/>
            <a:ext cx="2428892" cy="2062103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легко относиться к трудностям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85992"/>
            <a:ext cx="2473113" cy="1077218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легче общаться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000636"/>
            <a:ext cx="3500462" cy="1077218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сохранять жизнерадостность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714620"/>
            <a:ext cx="2428892" cy="1569660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развить лидерские качества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571480"/>
            <a:ext cx="2643206" cy="1569660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приобрести популярность в коллективе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1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Ulybka-karaoke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2)">
                                      <p:cBhvr>
                                        <p:cTn id="6" dur="151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175</Words>
  <Application>Microsoft Office PowerPoint</Application>
  <PresentationFormat>Экран (4:3)</PresentationFormat>
  <Paragraphs>49</Paragraphs>
  <Slides>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Презентация</vt:lpstr>
      <vt:lpstr>Слайд 1</vt:lpstr>
      <vt:lpstr>Слайд 2</vt:lpstr>
      <vt:lpstr>Слайд 3</vt:lpstr>
      <vt:lpstr>Используемые источники: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28</cp:revision>
  <dcterms:created xsi:type="dcterms:W3CDTF">2014-03-06T17:35:41Z</dcterms:created>
  <dcterms:modified xsi:type="dcterms:W3CDTF">2015-12-30T04:29:06Z</dcterms:modified>
</cp:coreProperties>
</file>