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2B3C-774E-4145-A27D-D24B12190150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AA00-6BA9-4324-9FD8-CB7D56DF8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" y="0"/>
            <a:ext cx="90904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546" y="2000240"/>
            <a:ext cx="44291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класс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4291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ГКС(К)ОУ для обучающихся, воспитанников с ограниченными</a:t>
            </a:r>
          </a:p>
          <a:p>
            <a:r>
              <a:rPr lang="ru-RU" dirty="0" smtClean="0"/>
              <a:t>возможностями здоровья « специальная (коррекционная) общеобразовательная  школа – интернат  г. Моздок».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5929330"/>
            <a:ext cx="4379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Учитель начальных классов Коробкова В.И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00050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Тема: Число и цифра 8. Написание цифры 8. Последовательность чисел в пределах 8.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571480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http://www.detiam.com/библиотечка/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0010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http://cs622728.vk.me/v622728473/21df7/97QlS8-JK5Q.jpg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http://www.hortinform.ro/picts/leg/seminte-cultura-tomate-rosii-hibride-hibrizi.jpg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35743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https://www.pics-zone.ru/img.php?url=http://img-fotki.yandex.ru/get/6606/83813999.a28/0_b3eeb_f6826ae0_XL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105835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http://fs00.infourok.ru/images/doc/18/23364/hello_html_m3212033.jpg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876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http://numbers.alphabet-book.com/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00050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http://static4.read.ru/images/illustrations/12954244073645138525.jpg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6918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«Четвёртый лишний».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 descr="C:\Users\User1\Documents\1 класс\развит. речи\фрукты и овощи\овощи\f20130127102705-img1341331458.jpg"/>
          <p:cNvPicPr/>
          <p:nvPr/>
        </p:nvPicPr>
        <p:blipFill>
          <a:blip r:embed="rId2" cstate="print"/>
          <a:srcRect l="4535" t="3829" r="2565" b="3387"/>
          <a:stretch>
            <a:fillRect/>
          </a:stretch>
        </p:blipFill>
        <p:spPr bwMode="auto">
          <a:xfrm>
            <a:off x="285720" y="2428868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1\Documents\1 класс\развит. речи\фрукты и овощи\овощи\1cead0a8a3e6f41ebb019c0d5d458e75.jpg"/>
          <p:cNvPicPr/>
          <p:nvPr/>
        </p:nvPicPr>
        <p:blipFill>
          <a:blip r:embed="rId3"/>
          <a:srcRect l="12800" t="17417" r="13600" b="35135"/>
          <a:stretch>
            <a:fillRect/>
          </a:stretch>
        </p:blipFill>
        <p:spPr bwMode="auto">
          <a:xfrm>
            <a:off x="2357422" y="1285860"/>
            <a:ext cx="414340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1\Documents\1 класс\развит. речи\фрукты и овощи\овощи\4 (1).jpg"/>
          <p:cNvPicPr/>
          <p:nvPr/>
        </p:nvPicPr>
        <p:blipFill>
          <a:blip r:embed="rId4" cstate="print"/>
          <a:srcRect l="3571" t="3647" r="3984" b="4628"/>
          <a:stretch>
            <a:fillRect/>
          </a:stretch>
        </p:blipFill>
        <p:spPr bwMode="auto">
          <a:xfrm rot="16200000">
            <a:off x="3786182" y="3286124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oollady.ru/puc/5/frukt/CL-51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857364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1\Documents\1 класс\развит. речи\фрукты и овощи\овощи\1cead0a8a3e6f41ebb019c0d5d458e75.jpg"/>
          <p:cNvPicPr/>
          <p:nvPr/>
        </p:nvPicPr>
        <p:blipFill>
          <a:blip r:embed="rId2"/>
          <a:srcRect l="12800" t="17417" r="13600" b="35135"/>
          <a:stretch>
            <a:fillRect/>
          </a:stretch>
        </p:blipFill>
        <p:spPr bwMode="auto">
          <a:xfrm>
            <a:off x="0" y="785794"/>
            <a:ext cx="36433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1\Documents\1 класс\развит. речи\фрукты и овощи\овощи\1cead0a8a3e6f41ebb019c0d5d458e75.jpg"/>
          <p:cNvPicPr/>
          <p:nvPr/>
        </p:nvPicPr>
        <p:blipFill>
          <a:blip r:embed="rId2"/>
          <a:srcRect l="12800" t="17417" r="13600" b="35135"/>
          <a:stretch>
            <a:fillRect/>
          </a:stretch>
        </p:blipFill>
        <p:spPr bwMode="auto">
          <a:xfrm>
            <a:off x="3786182" y="1142984"/>
            <a:ext cx="30718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1\Documents\1 класс\развит. речи\фрукты и овощи\овощи\1cead0a8a3e6f41ebb019c0d5d458e75.jpg"/>
          <p:cNvPicPr/>
          <p:nvPr/>
        </p:nvPicPr>
        <p:blipFill>
          <a:blip r:embed="rId2"/>
          <a:srcRect l="12800" t="17417" r="13600" b="35135"/>
          <a:stretch>
            <a:fillRect/>
          </a:stretch>
        </p:blipFill>
        <p:spPr bwMode="auto">
          <a:xfrm>
            <a:off x="214282" y="2357430"/>
            <a:ext cx="3786214" cy="14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1\Documents\1 класс\развит. речи\фрукты и овощи\овощи\f20130127102705-img1341331458.jpg"/>
          <p:cNvPicPr/>
          <p:nvPr/>
        </p:nvPicPr>
        <p:blipFill>
          <a:blip r:embed="rId3" cstate="print"/>
          <a:srcRect l="4535" t="3829" r="2565" b="3387"/>
          <a:stretch>
            <a:fillRect/>
          </a:stretch>
        </p:blipFill>
        <p:spPr bwMode="auto">
          <a:xfrm>
            <a:off x="6643702" y="2071678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1\Documents\1 класс\развит. речи\фрукты и овощи\овощи\f20130127102705-img1341331458.jpg"/>
          <p:cNvPicPr/>
          <p:nvPr/>
        </p:nvPicPr>
        <p:blipFill>
          <a:blip r:embed="rId3" cstate="print"/>
          <a:srcRect l="4535" t="3829" r="2565" b="3387"/>
          <a:stretch>
            <a:fillRect/>
          </a:stretch>
        </p:blipFill>
        <p:spPr bwMode="auto">
          <a:xfrm>
            <a:off x="214282" y="4572008"/>
            <a:ext cx="275273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1\Documents\1 класс\развит. речи\фрукты и овощи\овощи\f20130127102705-img1341331458.jpg"/>
          <p:cNvPicPr/>
          <p:nvPr/>
        </p:nvPicPr>
        <p:blipFill>
          <a:blip r:embed="rId3" cstate="print"/>
          <a:srcRect l="4535" t="3829" r="2565" b="3387"/>
          <a:stretch>
            <a:fillRect/>
          </a:stretch>
        </p:blipFill>
        <p:spPr bwMode="auto">
          <a:xfrm>
            <a:off x="3071802" y="3714752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1\Documents\1 класс\развит. речи\фрукты и овощи\овощи\f20130127102705-img1341331458.jpg"/>
          <p:cNvPicPr/>
          <p:nvPr/>
        </p:nvPicPr>
        <p:blipFill>
          <a:blip r:embed="rId3" cstate="print"/>
          <a:srcRect l="4535" t="3829" r="2565" b="3387"/>
          <a:stretch>
            <a:fillRect/>
          </a:stretch>
        </p:blipFill>
        <p:spPr bwMode="auto">
          <a:xfrm>
            <a:off x="6286512" y="4500570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21429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Сосчитай. Сколько огурцов? Сколько помидоров? Чего больше?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eshka.ru/wp-content/uploads/2015/02/cifra_8_stihi_2.jpg"/>
          <p:cNvPicPr/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42844" y="142852"/>
            <a:ext cx="400052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цифра 8"/>
          <p:cNvPicPr/>
          <p:nvPr/>
        </p:nvPicPr>
        <p:blipFill>
          <a:blip r:embed="rId3">
            <a:lum bright="-10000" contrast="40000"/>
          </a:blip>
          <a:srcRect l="2985" t="2564" r="1493" b="2564"/>
          <a:stretch>
            <a:fillRect/>
          </a:stretch>
        </p:blipFill>
        <p:spPr bwMode="auto">
          <a:xfrm>
            <a:off x="4286248" y="0"/>
            <a:ext cx="457203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s-fengshui.com/wp-content/uploads/2010/02/number-eight-325x400.jpg"/>
          <p:cNvPicPr/>
          <p:nvPr/>
        </p:nvPicPr>
        <p:blipFill>
          <a:blip r:embed="rId2">
            <a:lum contrast="40000"/>
          </a:blip>
          <a:srcRect l="16308" t="5750" r="8308" b="8750"/>
          <a:stretch>
            <a:fillRect/>
          </a:stretch>
        </p:blipFill>
        <p:spPr bwMode="auto">
          <a:xfrm>
            <a:off x="142844" y="357166"/>
            <a:ext cx="37147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blog.shitov.ru/i/nl/8/8-russian.gif"/>
          <p:cNvPicPr/>
          <p:nvPr/>
        </p:nvPicPr>
        <p:blipFill>
          <a:blip r:embed="rId3">
            <a:lum contrast="40000"/>
          </a:blip>
          <a:srcRect l="33888" t="7447"/>
          <a:stretch>
            <a:fillRect/>
          </a:stretch>
        </p:blipFill>
        <p:spPr bwMode="auto">
          <a:xfrm>
            <a:off x="4429124" y="142852"/>
            <a:ext cx="4714876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500042"/>
            <a:ext cx="592935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Раз, подняться, потянуться.                                                                                      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Раз, подняться, потянуться.                                                         Два! Согнуться, разогнуться.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Три! В ладоши три хлопка,                                                 головою три кивка.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 четыре! – руки шире.                                            Пять! – руками помахать.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Шесть – за парту тихо сесть.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http://as-ribka.dou.tomsk.ru/files/2012/11/imagesCANF3N1C.jpg"/>
          <p:cNvPicPr/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2000232" y="4000504"/>
            <a:ext cx="5643602" cy="23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аз! подняться, потянуться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8529" y="23493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300/50826513.e2/0_99d03_1cc8efe3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amlib.ru/img/g/goncharowa_l_s/aaa72/000049.jpg"/>
          <p:cNvPicPr/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162925" y="5486400"/>
            <a:ext cx="981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atalog.gemma.by/sites/default/files/nodes/1008031-48854.jpg"/>
          <p:cNvPicPr/>
          <p:nvPr/>
        </p:nvPicPr>
        <p:blipFill>
          <a:blip r:embed="rId4" cstate="print">
            <a:lum bright="-30000" contrast="40000"/>
          </a:blip>
          <a:srcRect l="14000" t="2000" r="15500" b="4000"/>
          <a:stretch>
            <a:fillRect/>
          </a:stretch>
        </p:blipFill>
        <p:spPr bwMode="auto">
          <a:xfrm>
            <a:off x="3286116" y="5214950"/>
            <a:ext cx="742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ofismart.org/files3/00/img/Griby.jpg"/>
          <p:cNvPicPr/>
          <p:nvPr/>
        </p:nvPicPr>
        <p:blipFill>
          <a:blip r:embed="rId5">
            <a:lum bright="-10000" contrast="40000"/>
          </a:blip>
          <a:srcRect/>
          <a:stretch>
            <a:fillRect/>
          </a:stretch>
        </p:blipFill>
        <p:spPr bwMode="auto">
          <a:xfrm>
            <a:off x="5929322" y="5143512"/>
            <a:ext cx="1085850" cy="15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9480/23869276.113/0_a3f46_13a965e9_L"/>
          <p:cNvPicPr/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43372" y="5072074"/>
            <a:ext cx="1028700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ib.rin.ru/static/bookimages/00/79/08/00790812.bin.dir/h/i_053.jpg"/>
          <p:cNvPicPr/>
          <p:nvPr/>
        </p:nvPicPr>
        <p:blipFill>
          <a:blip r:embed="rId7">
            <a:lum bright="-10000" contrast="40000"/>
          </a:blip>
          <a:srcRect/>
          <a:stretch>
            <a:fillRect/>
          </a:stretch>
        </p:blipFill>
        <p:spPr bwMode="auto">
          <a:xfrm>
            <a:off x="5143504" y="5143512"/>
            <a:ext cx="1004889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3.bp.blogspot.com/-eJSxMFJK6Vk/VV59PY8MKxI/AAAAAAAAAOY/t6TneUNziuc/s1600/074012_1385527212.png"/>
          <p:cNvPicPr/>
          <p:nvPr/>
        </p:nvPicPr>
        <p:blipFill>
          <a:blip r:embed="rId8"/>
          <a:srcRect l="5172" r="12068"/>
          <a:stretch>
            <a:fillRect/>
          </a:stretch>
        </p:blipFill>
        <p:spPr bwMode="auto">
          <a:xfrm>
            <a:off x="1071538" y="5072074"/>
            <a:ext cx="1143008" cy="168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s625521.vk.me/v625521219/204b1/Q5Ql7sjQ4cc.jpg"/>
          <p:cNvPicPr/>
          <p:nvPr/>
        </p:nvPicPr>
        <p:blipFill>
          <a:blip r:embed="rId9"/>
          <a:srcRect l="6473" t="6666" r="3125" b="3333"/>
          <a:stretch>
            <a:fillRect/>
          </a:stretch>
        </p:blipFill>
        <p:spPr bwMode="auto">
          <a:xfrm>
            <a:off x="2214546" y="5214950"/>
            <a:ext cx="1000132" cy="15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topnotchlearning.com.au/wp-content/uploads/2015/05/ushroom.jpg"/>
          <p:cNvPicPr/>
          <p:nvPr/>
        </p:nvPicPr>
        <p:blipFill>
          <a:blip r:embed="rId10"/>
          <a:srcRect l="14286" t="11555" r="13393" b="9333"/>
          <a:stretch>
            <a:fillRect/>
          </a:stretch>
        </p:blipFill>
        <p:spPr bwMode="auto">
          <a:xfrm>
            <a:off x="142845" y="5000636"/>
            <a:ext cx="1000132" cy="165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player.myshared.ru/1232974/data/images/img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3143248"/>
            <a:ext cx="1971675" cy="3714752"/>
          </a:xfrm>
          <a:prstGeom prst="rect">
            <a:avLst/>
          </a:prstGeom>
          <a:noFill/>
        </p:spPr>
      </p:pic>
      <p:pic>
        <p:nvPicPr>
          <p:cNvPr id="4104" name="Picture 8" descr="http://img-fotki.yandex.ru/get/6707/16969765.15d/0_7b063_d49a2a17_M.png"/>
          <p:cNvPicPr>
            <a:picLocks noChangeAspect="1" noChangeArrowheads="1"/>
          </p:cNvPicPr>
          <p:nvPr/>
        </p:nvPicPr>
        <p:blipFill>
          <a:blip r:embed="rId12"/>
          <a:srcRect t="8451"/>
          <a:stretch>
            <a:fillRect/>
          </a:stretch>
        </p:blipFill>
        <p:spPr bwMode="auto">
          <a:xfrm>
            <a:off x="1000100" y="5000636"/>
            <a:ext cx="2857500" cy="1857364"/>
          </a:xfrm>
          <a:prstGeom prst="rect">
            <a:avLst/>
          </a:prstGeom>
          <a:noFill/>
        </p:spPr>
      </p:pic>
      <p:pic>
        <p:nvPicPr>
          <p:cNvPr id="4106" name="Picture 10" descr="http://img-fotki.yandex.ru/get/6707/16969765.15d/0_7b063_d49a2a17_M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6" y="4643446"/>
            <a:ext cx="2857500" cy="2214554"/>
          </a:xfrm>
          <a:prstGeom prst="rect">
            <a:avLst/>
          </a:prstGeom>
          <a:noFill/>
        </p:spPr>
      </p:pic>
      <p:pic>
        <p:nvPicPr>
          <p:cNvPr id="4108" name="Picture 12" descr="http://img-fotki.yandex.ru/get/6707/16969765.15d/0_7b063_d49a2a17_M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829174"/>
            <a:ext cx="28575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4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C:\Users\User1\Documents\1 класс\игрушки\bab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44" y="214290"/>
            <a:ext cx="228601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1\Documents\1 класс\игрушки\butterfly0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66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1\Documents\1 класс\игрушки\butterfly00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28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1\Documents\1 класс\игрушки\butterfly00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15140" y="28572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1\Documents\1 класс\игрушки\butterfly008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143380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1\Documents\1 класс\игрушки\butterfly011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714752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1\Documents\1 класс\игрушки\butterfly012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214546" y="4214818"/>
            <a:ext cx="2000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1\Documents\1 класс\игрушки\butterfly00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786190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3500430" y="3286124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3500430" y="571480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6500826" y="4500570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6643702" y="242886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6643702" y="285728"/>
            <a:ext cx="217170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357158" y="4143380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357158" y="2071678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rosti.ru/patterns/00/06/69/e536c46c22/%D1%80%D1%8B%D0%B6%D0%B8%D0%B9%20%D0%BA%D0%BE%D1%82%D1%91%D0%BD%D0%BE%D0%BA-1.jpg"/>
          <p:cNvPicPr/>
          <p:nvPr/>
        </p:nvPicPr>
        <p:blipFill>
          <a:blip r:embed="rId2" cstate="print"/>
          <a:srcRect l="18415" t="4579" r="16858"/>
          <a:stretch>
            <a:fillRect/>
          </a:stretch>
        </p:blipFill>
        <p:spPr bwMode="auto">
          <a:xfrm>
            <a:off x="285720" y="142852"/>
            <a:ext cx="1857388" cy="18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137</Words>
  <Application>Microsoft Office PowerPoint</Application>
  <PresentationFormat>Экран (4:3)</PresentationFormat>
  <Paragraphs>16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12</cp:revision>
  <dcterms:created xsi:type="dcterms:W3CDTF">2016-01-05T09:51:43Z</dcterms:created>
  <dcterms:modified xsi:type="dcterms:W3CDTF">2016-01-11T08:36:15Z</dcterms:modified>
</cp:coreProperties>
</file>