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75" r:id="rId2"/>
    <p:sldId id="276" r:id="rId3"/>
    <p:sldId id="308" r:id="rId4"/>
    <p:sldId id="288" r:id="rId5"/>
    <p:sldId id="289" r:id="rId6"/>
    <p:sldId id="270" r:id="rId7"/>
    <p:sldId id="278" r:id="rId8"/>
    <p:sldId id="271" r:id="rId9"/>
    <p:sldId id="279" r:id="rId10"/>
    <p:sldId id="285" r:id="rId11"/>
    <p:sldId id="273" r:id="rId12"/>
    <p:sldId id="304" r:id="rId13"/>
    <p:sldId id="305" r:id="rId14"/>
    <p:sldId id="306" r:id="rId15"/>
    <p:sldId id="284" r:id="rId16"/>
    <p:sldId id="280" r:id="rId17"/>
    <p:sldId id="282" r:id="rId18"/>
    <p:sldId id="281" r:id="rId19"/>
    <p:sldId id="287" r:id="rId20"/>
    <p:sldId id="307" r:id="rId21"/>
    <p:sldId id="299" r:id="rId22"/>
    <p:sldId id="300" r:id="rId23"/>
    <p:sldId id="301" r:id="rId24"/>
    <p:sldId id="302" r:id="rId25"/>
    <p:sldId id="291" r:id="rId26"/>
    <p:sldId id="303" r:id="rId27"/>
    <p:sldId id="30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742801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344296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81787264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503724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98526841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465805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728736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866599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512744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916203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721340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628022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908820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478479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652915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105283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A31CF-F4FB-4E1E-9B6B-37B00E868C81}" type="datetimeFigureOut">
              <a:rPr lang="ru-RU" smtClean="0"/>
              <a:pPr/>
              <a:t>03.01.2016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DF89E98-32A3-4ADC-B636-C2B8C746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468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ransition spd="med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&#1048;&#1089;&#1089;&#1083;&#1077;&#1076;.%20&#1088;.%20&#1053;&#1077;&#1082;&#1088;&#1072;&#1089;&#1086;&#1074;\OSNO_-_YA_ZA_TO..._na_stihi_Nekrasova_(xMusic.me).mp3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1.bp.blogspot.com/-ZnEJHC45bNw/U6AOxkA4A_I/AAAAAAAABaI/I2p6FydaLdw/s1600/44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4282" y="1357298"/>
            <a:ext cx="7429552" cy="7143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ru-RU" sz="128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Н.А.Некрасов и Ярославская область</a:t>
            </a:r>
            <a:endParaRPr lang="ru-RU" sz="12800" b="1" dirty="0" smtClean="0">
              <a:solidFill>
                <a:srgbClr val="7030A0"/>
              </a:solidFill>
              <a:latin typeface="Arial" pitchFamily="34" charset="0"/>
            </a:endParaRPr>
          </a:p>
          <a:p>
            <a:r>
              <a:rPr lang="ru-RU" sz="8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8860" y="3571876"/>
            <a:ext cx="46434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Филиппова Ольга Юрьевна,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русского языка и литературы</a:t>
            </a:r>
          </a:p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сош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№ 4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Углич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6933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0034" y="285728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музее-заповеднике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Карабиха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ежегодно с 1968 года проходит праздники, посвященные поэту Н.А.Некрасову 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16" descr="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1857388" cy="3302023"/>
          </a:xfrm>
          <a:prstGeom prst="rect">
            <a:avLst/>
          </a:prstGeom>
          <a:noFill/>
        </p:spPr>
      </p:pic>
      <p:pic>
        <p:nvPicPr>
          <p:cNvPr id="8" name="Рисунок 18" descr="20150212_141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071546"/>
            <a:ext cx="1768091" cy="3143272"/>
          </a:xfrm>
          <a:prstGeom prst="rect">
            <a:avLst/>
          </a:prstGeom>
          <a:noFill/>
        </p:spPr>
      </p:pic>
      <p:pic>
        <p:nvPicPr>
          <p:cNvPr id="9" name="Рисунок 8" descr="20150212_14123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8992" y="4357694"/>
            <a:ext cx="3357586" cy="2214578"/>
          </a:xfrm>
          <a:prstGeom prst="rect">
            <a:avLst/>
          </a:prstGeom>
        </p:spPr>
      </p:pic>
      <p:pic>
        <p:nvPicPr>
          <p:cNvPr id="10" name="Рисунок 9" descr="http://blog.noveltour.ru/wp-content/uploads/karabih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500570"/>
            <a:ext cx="292895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20150212_141133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57818" y="1142984"/>
            <a:ext cx="2500330" cy="1714512"/>
          </a:xfrm>
          <a:prstGeom prst="rect">
            <a:avLst/>
          </a:prstGeom>
        </p:spPr>
      </p:pic>
      <p:pic>
        <p:nvPicPr>
          <p:cNvPr id="12" name="Рисунок 11" descr="20150212_141115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29454" y="2928934"/>
            <a:ext cx="2000264" cy="34532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О.Ю\Вятское. Воскресенская ц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9"/>
            <a:ext cx="3929090" cy="294681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4570" t="15381" r="8007" b="39209"/>
          <a:stretch>
            <a:fillRect/>
          </a:stretch>
        </p:blipFill>
        <p:spPr bwMode="auto">
          <a:xfrm>
            <a:off x="4500562" y="4071942"/>
            <a:ext cx="417796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28596" y="571480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Село Вятское (Некрасовский район) тоже связано со многими событиями жизни Некрасова.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571480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Самые большие ярмарки проходили в Вятском — огуречном царстве. Богатое купеческое село Вятское славилось своими солеными огурцами на всю Россию.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21094" t="17578" r="6250" b="16504"/>
          <a:stretch>
            <a:fillRect/>
          </a:stretch>
        </p:blipFill>
        <p:spPr bwMode="auto">
          <a:xfrm>
            <a:off x="1142976" y="1857364"/>
            <a:ext cx="6003945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428604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Некрасов увековечил его в своей поэме «Кому на Руси жить хорошо» под названием «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Кузьминское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в главе «Сельская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ярмонка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User\Рабочий стол\foto_1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3810000" cy="254158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9258" t="15381" r="12695" b="40674"/>
          <a:stretch>
            <a:fillRect/>
          </a:stretch>
        </p:blipFill>
        <p:spPr bwMode="auto">
          <a:xfrm>
            <a:off x="4357686" y="3429000"/>
            <a:ext cx="4357718" cy="318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85728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Ныне Вятское расцветает, превращается в музей под открытым небом.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15 октября 2015 года село официально стало участником ассоциации «Самая красивая деревня России».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Documents and Settings\User\Рабочий стол\1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571876"/>
            <a:ext cx="4000528" cy="3000396"/>
          </a:xfrm>
          <a:prstGeom prst="rect">
            <a:avLst/>
          </a:prstGeom>
          <a:noFill/>
        </p:spPr>
      </p:pic>
      <p:pic>
        <p:nvPicPr>
          <p:cNvPr id="7" name="Picture 2" descr="C:\Documents and Settings\User\Рабочий стол\foto_5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857364"/>
            <a:ext cx="4497785" cy="30003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Documents and Settings\User\Рабочий стол\1280px-The_Velikoselskiy_Ensemble_from_the_Black_Po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2222" y="1214422"/>
            <a:ext cx="6935997" cy="450059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214290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полпути между Ярославлем и Ростовом находится рабочий посёлок Великое.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User\Рабочий стол\Мизинов_Порфирий_Иванов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000240"/>
            <a:ext cx="3500462" cy="386011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285728"/>
            <a:ext cx="8429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 1832 году, в возрасте 11 лет, Некрасов поступил в ярославскую гимназию, где дошёл до 5 класса. Воспоминания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Горошкова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Михаила Николаевича являются единственным мемуарным свидетельством о гимназических годах Некрасова. Они записаны в 1902 году преподавателем Ярославской гимназии, краеведом, автором ряда работ о Некрасове, П.И.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Мизиновым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9058" y="6000768"/>
            <a:ext cx="49292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Порфирий Иванович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Мизинов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(1855—1910) 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18464789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О.Ю\Дом Чепах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4413974" cy="264320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714877" y="2000240"/>
            <a:ext cx="171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Дом Чепахина 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Бывая в Ярославле, Некрасов останавливался в доме Чепахиных и в гостинице Пастухова.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О.Ю\Дом Пастух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00438"/>
            <a:ext cx="4330745" cy="29350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643570" y="6429396"/>
            <a:ext cx="2571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Гостиница Пастухова 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1641" t="20412" r="30365" b="4785"/>
          <a:stretch>
            <a:fillRect/>
          </a:stretch>
        </p:blipFill>
        <p:spPr bwMode="auto">
          <a:xfrm>
            <a:off x="142844" y="2214554"/>
            <a:ext cx="2714644" cy="42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3398" t="27099" r="31445" b="7714"/>
          <a:stretch>
            <a:fillRect/>
          </a:stretch>
        </p:blipFill>
        <p:spPr bwMode="auto">
          <a:xfrm>
            <a:off x="3500430" y="1428736"/>
            <a:ext cx="2500330" cy="370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1641" t="16113" r="28984" b="4785"/>
          <a:stretch>
            <a:fillRect/>
          </a:stretch>
        </p:blipFill>
        <p:spPr bwMode="auto">
          <a:xfrm>
            <a:off x="6286512" y="2643182"/>
            <a:ext cx="244476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96254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О.Ю\Библиоте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7813773" cy="507209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835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Именем Некрасова названы библиотеки, улицы и другие культурные учреждения. В Ярославле находится библиотека имени Некрасова. Изначально библиотека считалась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«Пушкинской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библиотекой». 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User\Рабочий стол\Карта Яр. обл..jpg"/>
          <p:cNvPicPr>
            <a:picLocks noChangeAspect="1" noChangeArrowheads="1"/>
          </p:cNvPicPr>
          <p:nvPr/>
        </p:nvPicPr>
        <p:blipFill>
          <a:blip r:embed="rId2"/>
          <a:srcRect l="19375" t="2355" r="8750"/>
          <a:stretch>
            <a:fillRect/>
          </a:stretch>
        </p:blipFill>
        <p:spPr bwMode="auto">
          <a:xfrm>
            <a:off x="428596" y="214290"/>
            <a:ext cx="6291214" cy="6502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252573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571480"/>
            <a:ext cx="8643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Многие композиторы и авторы создают музыкальные произведения на стихи Н.А.Некрасова. В  исполнении группы «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есть песня на стихи Н.А.Некрасова «Я за то глубоко презираю себя…»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SNO_-_YA_ZA_TO..._na_stihi_Nekrasova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357158" y="5715016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49805" t="15381" r="23242" b="39941"/>
          <a:stretch>
            <a:fillRect/>
          </a:stretch>
        </p:blipFill>
        <p:spPr bwMode="auto">
          <a:xfrm>
            <a:off x="928662" y="1071546"/>
            <a:ext cx="3071834" cy="510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5720" y="6286520"/>
            <a:ext cx="573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Памятник Некрасову Н.А. в Ярославле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285728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Уважение к поэту передано не только в книгах и газетных статьях, но и увековечено в памятниках.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9805" t="15381" r="23242" b="39941"/>
          <a:stretch>
            <a:fillRect/>
          </a:stretch>
        </p:blipFill>
        <p:spPr bwMode="auto">
          <a:xfrm>
            <a:off x="2928926" y="1714488"/>
            <a:ext cx="285752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20" y="428604"/>
            <a:ext cx="8501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Памятник поэту установлен в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Грешневе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на месте сгоревшей усадьбы, в которой поэт провел детские годы.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51563" t="15381" r="25000" b="39941"/>
          <a:stretch>
            <a:fillRect/>
          </a:stretch>
        </p:blipFill>
        <p:spPr bwMode="auto">
          <a:xfrm>
            <a:off x="3286116" y="1428736"/>
            <a:ext cx="2493287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9" y="428604"/>
            <a:ext cx="4429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Памятник поэту в Некрасовском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1.bp.blogspot.com/-ZnEJHC45bNw/U6AOxkA4A_I/AAAAAAAABaI/I2p6FydaLdw/s1600/44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143116"/>
            <a:ext cx="321471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357166"/>
            <a:ext cx="8715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Бюст Некрасову Н.А. установлен в Ярославской  областной библиотеке.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\Рабочий стол\Эски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2928958" cy="4241011"/>
          </a:xfrm>
          <a:prstGeom prst="rect">
            <a:avLst/>
          </a:prstGeom>
          <a:noFill/>
        </p:spPr>
      </p:pic>
      <p:pic>
        <p:nvPicPr>
          <p:cNvPr id="5" name="Picture 3" descr="C:\Documents and Settings\User\Рабочий стол\Вятс. эски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143249"/>
            <a:ext cx="5019801" cy="31432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85728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Памятник великому русскому поэту Н.А. Некрасову предполагается установить  в центральной части с. Вятское на ул. Советской.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285728"/>
            <a:ext cx="8501122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принижая ни на минуту ни великих алтарей Пушкина и Лермонтова, ни более скромных, но прекрасных памятников Алексея Толстого, Тютчева, Фета и других писателей, мы все же говорим: нет в русской литературе, во всей литературе нашей такого человека, перед  которым с любовью и благоговением склонялись бы ниже, чем перед памятью Некрасова», - 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 сказал о Некрасове А. В.  Луначарский.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f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714620"/>
            <a:ext cx="3276296" cy="333851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553997"/>
            <a:ext cx="27860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Домашнее задание.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14282" y="1846658"/>
            <a:ext cx="70723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Найти свою информацию о связи Некрасова с Ярославской областью.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Рабочий стол\image52894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1785950" cy="266999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3" y="285728"/>
            <a:ext cx="4000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В.Е. Евгеньев – Максимов 1883-1956 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Documents and Settings\User\Рабочий стол\10002779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929066"/>
            <a:ext cx="1834120" cy="2741628"/>
          </a:xfrm>
          <a:prstGeom prst="rect">
            <a:avLst/>
          </a:prstGeom>
          <a:noFill/>
        </p:spPr>
      </p:pic>
      <p:pic>
        <p:nvPicPr>
          <p:cNvPr id="1029" name="Picture 5" descr="C:\Documents and Settings\User\Рабочий стол\Ashukin_N_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428736"/>
            <a:ext cx="2345483" cy="33575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00958" y="442913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1890 - 1972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User\Рабочий стол\Пайков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338" y="1142985"/>
            <a:ext cx="6428314" cy="537077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Многие преподаватели педагогического университета им. К.Д. Ушинского посвятили свои работы великому поэту. Один из них Пайков Н.Н.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43372" y="6143644"/>
            <a:ext cx="478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Дом, в котором родился Некрасов Н.А.</a:t>
            </a:r>
          </a:p>
        </p:txBody>
      </p:sp>
      <p:pic>
        <p:nvPicPr>
          <p:cNvPr id="5" name="Picture 2" descr="C:\О.Ю\Дом, где род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6572296" cy="49088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285728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Некрасов Н.А. родился в 1821 году в городе Немиров (в некоторых источниках в селе Синьки) Подольской губернии (ныне Винницкая область, Украина).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User\Рабочий стол\музык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428735"/>
            <a:ext cx="6429420" cy="467931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285728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детство Некрасова прошло в родовом имении Некрасовых, в деревне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Грешнево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Ярославской губернии, в уезде, куда отец Алексей Сергеевич Некрасов, выйдя в отставку, переселился, когда Николаю было 3 года.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6143643"/>
            <a:ext cx="87868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грешневской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усадьбы Некрасовых сохранилось только одно здание - «музыкантская».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User\Рабочий стол\усыпальница Некр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8619" y="1214423"/>
            <a:ext cx="5866271" cy="421484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428605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деревушки рядом с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Грешневым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это места детства поэта.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5572139"/>
            <a:ext cx="8786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Аббакумцево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стоит церковь Благовещения Святой Богородицы. С этим храмом связана память о дворянском роде великого русского поэта.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2175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33398" t="15381" r="8007" b="40674"/>
          <a:stretch>
            <a:fillRect/>
          </a:stretch>
        </p:blipFill>
        <p:spPr bwMode="auto">
          <a:xfrm>
            <a:off x="214282" y="1500174"/>
            <a:ext cx="811218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214290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1871—1872 годах на средства Николая Алексеевича Некрасова, местного священника Ивана Григорьевича Зыкова и прихожан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аббакумцевского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храма было построено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Аббакумцевское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земское училище.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Рабочий стол\Карабих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8143932" cy="52182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214290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1861 году Н. А. Некрасов для летнего отдыха приобретает усадьбу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Карабиха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(бывшая усадьба Голицыных). Ныне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Карабиха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это Государственный литературно-мемориальный музей-заповедник Н.А. Некрасова, созданный в 1946 году.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51564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729</TotalTime>
  <Words>500</Words>
  <Application>Microsoft Office PowerPoint</Application>
  <PresentationFormat>Экран (4:3)</PresentationFormat>
  <Paragraphs>41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Грань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user</dc:creator>
  <cp:lastModifiedBy>user</cp:lastModifiedBy>
  <cp:revision>95</cp:revision>
  <dcterms:created xsi:type="dcterms:W3CDTF">2015-03-04T12:26:08Z</dcterms:created>
  <dcterms:modified xsi:type="dcterms:W3CDTF">2016-01-03T13:21:02Z</dcterms:modified>
</cp:coreProperties>
</file>